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aleway"/>
      <p:regular r:id="rId16"/>
      <p:bold r:id="rId17"/>
      <p:italic r:id="rId18"/>
      <p:boldItalic r:id="rId19"/>
    </p:embeddedFont>
    <p:embeddedFont>
      <p:font typeface="Amiri"/>
      <p:regular r:id="rId20"/>
      <p:bold r:id="rId21"/>
      <p:italic r:id="rId22"/>
      <p:boldItalic r:id="rId23"/>
    </p:embeddedFont>
    <p:embeddedFont>
      <p:font typeface="Lato"/>
      <p:regular r:id="rId24"/>
      <p:bold r:id="rId25"/>
      <p:italic r:id="rId26"/>
      <p:boldItalic r:id="rId27"/>
    </p:embeddedFont>
    <p:embeddedFont>
      <p:font typeface="Open Sans ExtraBold"/>
      <p:bold r:id="rId28"/>
      <p:boldItalic r:id="rId29"/>
    </p:embeddedFont>
    <p:embeddedFont>
      <p:font typeface="Open Sans Medium"/>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miri-regular.fntdata"/><Relationship Id="rId22" Type="http://schemas.openxmlformats.org/officeDocument/2006/relationships/font" Target="fonts/Amiri-italic.fntdata"/><Relationship Id="rId21" Type="http://schemas.openxmlformats.org/officeDocument/2006/relationships/font" Target="fonts/Amiri-bold.fntdata"/><Relationship Id="rId24" Type="http://schemas.openxmlformats.org/officeDocument/2006/relationships/font" Target="fonts/Lato-regular.fntdata"/><Relationship Id="rId23" Type="http://schemas.openxmlformats.org/officeDocument/2006/relationships/font" Target="fonts/Amiri-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OpenSansExtraBold-bold.fnt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ExtraBold-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Medium-bold.fntdata"/><Relationship Id="rId30" Type="http://schemas.openxmlformats.org/officeDocument/2006/relationships/font" Target="fonts/OpenSansMedium-regular.fntdata"/><Relationship Id="rId11" Type="http://schemas.openxmlformats.org/officeDocument/2006/relationships/slide" Target="slides/slide7.xml"/><Relationship Id="rId33" Type="http://schemas.openxmlformats.org/officeDocument/2006/relationships/font" Target="fonts/OpenSansMedium-boldItalic.fntdata"/><Relationship Id="rId10" Type="http://schemas.openxmlformats.org/officeDocument/2006/relationships/slide" Target="slides/slide6.xml"/><Relationship Id="rId32" Type="http://schemas.openxmlformats.org/officeDocument/2006/relationships/font" Target="fonts/OpenSansMedium-italic.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d8632a1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5d8632a1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d8632a12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5d8632a12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895ed3920_5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0895ed3920_5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d8632a12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d8632a12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d8632a12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d8632a12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d8632a12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5d8632a12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a4504ca8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a4504ca8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50fd8a05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50fd8a05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950fd8a05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950fd8a05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50fd8a05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950fd8a05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96ce7ec8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96ce7ec8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0B5394"/>
            </a:gs>
            <a:gs pos="100000">
              <a:srgbClr val="073763"/>
            </a:gs>
          </a:gsLst>
          <a:lin ang="8100019" scaled="0"/>
        </a:gra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mt="10000"/>
          </a:blip>
          <a:stretch>
            <a:fillRect/>
          </a:stretch>
        </p:blipFill>
        <p:spPr>
          <a:xfrm rot="-1">
            <a:off x="4572000" y="-365301"/>
            <a:ext cx="5029202" cy="5874105"/>
          </a:xfrm>
          <a:prstGeom prst="rect">
            <a:avLst/>
          </a:prstGeom>
          <a:noFill/>
          <a:ln>
            <a:noFill/>
          </a:ln>
        </p:spPr>
      </p:pic>
      <p:cxnSp>
        <p:nvCxnSpPr>
          <p:cNvPr id="11" name="Google Shape;11;p2"/>
          <p:cNvCxnSpPr/>
          <p:nvPr/>
        </p:nvCxnSpPr>
        <p:spPr>
          <a:xfrm>
            <a:off x="455225" y="457200"/>
            <a:ext cx="8266800" cy="0"/>
          </a:xfrm>
          <a:prstGeom prst="straightConnector1">
            <a:avLst/>
          </a:prstGeom>
          <a:noFill/>
          <a:ln cap="flat" cmpd="sng" w="76200">
            <a:solidFill>
              <a:schemeClr val="dk2"/>
            </a:solidFill>
            <a:prstDash val="solid"/>
            <a:round/>
            <a:headEnd len="sm" w="sm" type="none"/>
            <a:tailEnd len="sm" w="sm" type="none"/>
          </a:ln>
        </p:spPr>
      </p:cxnSp>
      <p:sp>
        <p:nvSpPr>
          <p:cNvPr id="12" name="Google Shape;12;p2"/>
          <p:cNvSpPr txBox="1"/>
          <p:nvPr>
            <p:ph type="ctrTitle"/>
          </p:nvPr>
        </p:nvSpPr>
        <p:spPr>
          <a:xfrm>
            <a:off x="455300" y="457200"/>
            <a:ext cx="8266800" cy="1371600"/>
          </a:xfrm>
          <a:prstGeom prst="rect">
            <a:avLst/>
          </a:prstGeom>
        </p:spPr>
        <p:txBody>
          <a:bodyPr anchorCtr="0" anchor="t" bIns="0" lIns="0" spcFirstLastPara="1" rIns="0" wrap="square" tIns="457200">
            <a:noAutofit/>
          </a:bodyPr>
          <a:lstStyle>
            <a:lvl1pPr lvl="0">
              <a:spcBef>
                <a:spcPts val="0"/>
              </a:spcBef>
              <a:spcAft>
                <a:spcPts val="0"/>
              </a:spcAft>
              <a:buClr>
                <a:srgbClr val="FFFFFF"/>
              </a:buClr>
              <a:buSzPts val="4200"/>
              <a:buNone/>
              <a:defRPr sz="4200">
                <a:solidFill>
                  <a:srgbClr val="FFFFFF"/>
                </a:solidFill>
              </a:defRPr>
            </a:lvl1pPr>
            <a:lvl2pPr lvl="1">
              <a:spcBef>
                <a:spcPts val="0"/>
              </a:spcBef>
              <a:spcAft>
                <a:spcPts val="0"/>
              </a:spcAft>
              <a:buClr>
                <a:srgbClr val="FFFFFF"/>
              </a:buClr>
              <a:buSzPts val="4800"/>
              <a:buNone/>
              <a:defRPr sz="4800">
                <a:solidFill>
                  <a:srgbClr val="FFFFFF"/>
                </a:solidFill>
              </a:defRPr>
            </a:lvl2pPr>
            <a:lvl3pPr lvl="2">
              <a:spcBef>
                <a:spcPts val="0"/>
              </a:spcBef>
              <a:spcAft>
                <a:spcPts val="0"/>
              </a:spcAft>
              <a:buClr>
                <a:srgbClr val="FFFFFF"/>
              </a:buClr>
              <a:buSzPts val="4800"/>
              <a:buNone/>
              <a:defRPr sz="4800">
                <a:solidFill>
                  <a:srgbClr val="FFFFFF"/>
                </a:solidFill>
              </a:defRPr>
            </a:lvl3pPr>
            <a:lvl4pPr lvl="3">
              <a:spcBef>
                <a:spcPts val="0"/>
              </a:spcBef>
              <a:spcAft>
                <a:spcPts val="0"/>
              </a:spcAft>
              <a:buClr>
                <a:srgbClr val="FFFFFF"/>
              </a:buClr>
              <a:buSzPts val="4800"/>
              <a:buNone/>
              <a:defRPr sz="4800">
                <a:solidFill>
                  <a:srgbClr val="FFFFFF"/>
                </a:solidFill>
              </a:defRPr>
            </a:lvl4pPr>
            <a:lvl5pPr lvl="4">
              <a:spcBef>
                <a:spcPts val="0"/>
              </a:spcBef>
              <a:spcAft>
                <a:spcPts val="0"/>
              </a:spcAft>
              <a:buClr>
                <a:srgbClr val="FFFFFF"/>
              </a:buClr>
              <a:buSzPts val="4800"/>
              <a:buNone/>
              <a:defRPr sz="4800">
                <a:solidFill>
                  <a:srgbClr val="FFFFFF"/>
                </a:solidFill>
              </a:defRPr>
            </a:lvl5pPr>
            <a:lvl6pPr lvl="5">
              <a:spcBef>
                <a:spcPts val="0"/>
              </a:spcBef>
              <a:spcAft>
                <a:spcPts val="0"/>
              </a:spcAft>
              <a:buClr>
                <a:srgbClr val="FFFFFF"/>
              </a:buClr>
              <a:buSzPts val="4800"/>
              <a:buNone/>
              <a:defRPr sz="4800">
                <a:solidFill>
                  <a:srgbClr val="FFFFFF"/>
                </a:solidFill>
              </a:defRPr>
            </a:lvl6pPr>
            <a:lvl7pPr lvl="6">
              <a:spcBef>
                <a:spcPts val="0"/>
              </a:spcBef>
              <a:spcAft>
                <a:spcPts val="0"/>
              </a:spcAft>
              <a:buClr>
                <a:srgbClr val="FFFFFF"/>
              </a:buClr>
              <a:buSzPts val="4800"/>
              <a:buNone/>
              <a:defRPr sz="4800">
                <a:solidFill>
                  <a:srgbClr val="FFFFFF"/>
                </a:solidFill>
              </a:defRPr>
            </a:lvl7pPr>
            <a:lvl8pPr lvl="7">
              <a:spcBef>
                <a:spcPts val="0"/>
              </a:spcBef>
              <a:spcAft>
                <a:spcPts val="0"/>
              </a:spcAft>
              <a:buClr>
                <a:srgbClr val="FFFFFF"/>
              </a:buClr>
              <a:buSzPts val="4800"/>
              <a:buNone/>
              <a:defRPr sz="4800">
                <a:solidFill>
                  <a:srgbClr val="FFFFFF"/>
                </a:solidFill>
              </a:defRPr>
            </a:lvl8pPr>
            <a:lvl9pPr lvl="8">
              <a:spcBef>
                <a:spcPts val="0"/>
              </a:spcBef>
              <a:spcAft>
                <a:spcPts val="0"/>
              </a:spcAft>
              <a:buClr>
                <a:srgbClr val="FFFFFF"/>
              </a:buClr>
              <a:buSzPts val="4800"/>
              <a:buNone/>
              <a:defRPr sz="4800">
                <a:solidFill>
                  <a:srgbClr val="FFFFFF"/>
                </a:solidFill>
              </a:defRPr>
            </a:lvl9pPr>
          </a:lstStyle>
          <a:p/>
        </p:txBody>
      </p:sp>
      <p:sp>
        <p:nvSpPr>
          <p:cNvPr id="13" name="Google Shape;13;p2"/>
          <p:cNvSpPr txBox="1"/>
          <p:nvPr>
            <p:ph idx="1" type="subTitle"/>
          </p:nvPr>
        </p:nvSpPr>
        <p:spPr>
          <a:xfrm>
            <a:off x="442375" y="1828800"/>
            <a:ext cx="8279400" cy="688800"/>
          </a:xfrm>
          <a:prstGeom prst="rect">
            <a:avLst/>
          </a:prstGeom>
        </p:spPr>
        <p:txBody>
          <a:bodyPr anchorCtr="0" anchor="t" bIns="228600" lIns="0" spcFirstLastPara="1" rIns="0" wrap="square" tIns="0">
            <a:noAutofit/>
          </a:bodyPr>
          <a:lstStyle>
            <a:lvl1pPr lvl="0">
              <a:lnSpc>
                <a:spcPct val="115000"/>
              </a:lnSpc>
              <a:spcBef>
                <a:spcPts val="0"/>
              </a:spcBef>
              <a:spcAft>
                <a:spcPts val="0"/>
              </a:spcAft>
              <a:buClr>
                <a:srgbClr val="FFFFFF"/>
              </a:buClr>
              <a:buSzPts val="1600"/>
              <a:buNone/>
              <a:defRPr sz="1600">
                <a:solidFill>
                  <a:srgbClr val="FFFFFF"/>
                </a:solidFill>
              </a:defRPr>
            </a:lvl1pPr>
            <a:lvl2pPr lvl="1">
              <a:lnSpc>
                <a:spcPct val="115000"/>
              </a:lnSpc>
              <a:spcBef>
                <a:spcPts val="0"/>
              </a:spcBef>
              <a:spcAft>
                <a:spcPts val="0"/>
              </a:spcAft>
              <a:buClr>
                <a:srgbClr val="FFFFFF"/>
              </a:buClr>
              <a:buSzPts val="1800"/>
              <a:buNone/>
              <a:defRPr sz="1800">
                <a:solidFill>
                  <a:srgbClr val="FFFFFF"/>
                </a:solidFill>
              </a:defRPr>
            </a:lvl2pPr>
            <a:lvl3pPr lvl="2">
              <a:lnSpc>
                <a:spcPct val="115000"/>
              </a:lnSpc>
              <a:spcBef>
                <a:spcPts val="0"/>
              </a:spcBef>
              <a:spcAft>
                <a:spcPts val="0"/>
              </a:spcAft>
              <a:buClr>
                <a:srgbClr val="FFFFFF"/>
              </a:buClr>
              <a:buSzPts val="1800"/>
              <a:buNone/>
              <a:defRPr sz="1800">
                <a:solidFill>
                  <a:srgbClr val="FFFFFF"/>
                </a:solidFill>
              </a:defRPr>
            </a:lvl3pPr>
            <a:lvl4pPr lvl="3">
              <a:lnSpc>
                <a:spcPct val="115000"/>
              </a:lnSpc>
              <a:spcBef>
                <a:spcPts val="0"/>
              </a:spcBef>
              <a:spcAft>
                <a:spcPts val="0"/>
              </a:spcAft>
              <a:buClr>
                <a:srgbClr val="FFFFFF"/>
              </a:buClr>
              <a:buSzPts val="1800"/>
              <a:buNone/>
              <a:defRPr sz="1800">
                <a:solidFill>
                  <a:srgbClr val="FFFFFF"/>
                </a:solidFill>
              </a:defRPr>
            </a:lvl4pPr>
            <a:lvl5pPr lvl="4">
              <a:lnSpc>
                <a:spcPct val="115000"/>
              </a:lnSpc>
              <a:spcBef>
                <a:spcPts val="0"/>
              </a:spcBef>
              <a:spcAft>
                <a:spcPts val="0"/>
              </a:spcAft>
              <a:buClr>
                <a:srgbClr val="FFFFFF"/>
              </a:buClr>
              <a:buSzPts val="1800"/>
              <a:buNone/>
              <a:defRPr sz="1800">
                <a:solidFill>
                  <a:srgbClr val="FFFFFF"/>
                </a:solidFill>
              </a:defRPr>
            </a:lvl5pPr>
            <a:lvl6pPr lvl="5">
              <a:lnSpc>
                <a:spcPct val="115000"/>
              </a:lnSpc>
              <a:spcBef>
                <a:spcPts val="0"/>
              </a:spcBef>
              <a:spcAft>
                <a:spcPts val="0"/>
              </a:spcAft>
              <a:buClr>
                <a:srgbClr val="FFFFFF"/>
              </a:buClr>
              <a:buSzPts val="1800"/>
              <a:buNone/>
              <a:defRPr sz="1800">
                <a:solidFill>
                  <a:srgbClr val="FFFFFF"/>
                </a:solidFill>
              </a:defRPr>
            </a:lvl6pPr>
            <a:lvl7pPr lvl="6">
              <a:lnSpc>
                <a:spcPct val="115000"/>
              </a:lnSpc>
              <a:spcBef>
                <a:spcPts val="0"/>
              </a:spcBef>
              <a:spcAft>
                <a:spcPts val="0"/>
              </a:spcAft>
              <a:buClr>
                <a:srgbClr val="FFFFFF"/>
              </a:buClr>
              <a:buSzPts val="1800"/>
              <a:buNone/>
              <a:defRPr sz="1800">
                <a:solidFill>
                  <a:srgbClr val="FFFFFF"/>
                </a:solidFill>
              </a:defRPr>
            </a:lvl7pPr>
            <a:lvl8pPr lvl="7">
              <a:lnSpc>
                <a:spcPct val="115000"/>
              </a:lnSpc>
              <a:spcBef>
                <a:spcPts val="0"/>
              </a:spcBef>
              <a:spcAft>
                <a:spcPts val="0"/>
              </a:spcAft>
              <a:buClr>
                <a:srgbClr val="FFFFFF"/>
              </a:buClr>
              <a:buSzPts val="1800"/>
              <a:buNone/>
              <a:defRPr sz="1800">
                <a:solidFill>
                  <a:srgbClr val="FFFFFF"/>
                </a:solidFill>
              </a:defRPr>
            </a:lvl8pPr>
            <a:lvl9pPr lvl="8">
              <a:lnSpc>
                <a:spcPct val="115000"/>
              </a:lnSpc>
              <a:spcBef>
                <a:spcPts val="0"/>
              </a:spcBef>
              <a:spcAft>
                <a:spcPts val="0"/>
              </a:spcAft>
              <a:buClr>
                <a:srgbClr val="FFFFFF"/>
              </a:buClr>
              <a:buSzPts val="1800"/>
              <a:buNone/>
              <a:defRPr sz="1800">
                <a:solidFill>
                  <a:srgbClr val="FFFFFF"/>
                </a:solidFill>
              </a:defRPr>
            </a:lvl9pPr>
          </a:lstStyle>
          <a:p/>
        </p:txBody>
      </p:sp>
      <p:pic>
        <p:nvPicPr>
          <p:cNvPr id="14" name="Google Shape;14;p2"/>
          <p:cNvPicPr preferRelativeResize="0"/>
          <p:nvPr/>
        </p:nvPicPr>
        <p:blipFill rotWithShape="1">
          <a:blip r:embed="rId3">
            <a:alphaModFix/>
          </a:blip>
          <a:srcRect b="0" l="0" r="50760" t="0"/>
          <a:stretch/>
        </p:blipFill>
        <p:spPr>
          <a:xfrm>
            <a:off x="457200" y="3886200"/>
            <a:ext cx="1521075" cy="91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58" name="Shape 58"/>
        <p:cNvGrpSpPr/>
        <p:nvPr/>
      </p:nvGrpSpPr>
      <p:grpSpPr>
        <a:xfrm>
          <a:off x="0" y="0"/>
          <a:ext cx="0" cy="0"/>
          <a:chOff x="0" y="0"/>
          <a:chExt cx="0" cy="0"/>
        </a:xfrm>
      </p:grpSpPr>
      <p:sp>
        <p:nvSpPr>
          <p:cNvPr id="59" name="Google Shape;59;p11"/>
          <p:cNvSpPr txBox="1"/>
          <p:nvPr>
            <p:ph type="title"/>
          </p:nvPr>
        </p:nvSpPr>
        <p:spPr>
          <a:xfrm>
            <a:off x="454275" y="908550"/>
            <a:ext cx="3185700" cy="32091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2600"/>
              <a:buFont typeface="Open Sans ExtraBold"/>
              <a:buNone/>
              <a:defRPr b="0" sz="2600">
                <a:solidFill>
                  <a:schemeClr val="lt1"/>
                </a:solidFill>
                <a:latin typeface="Open Sans ExtraBold"/>
                <a:ea typeface="Open Sans ExtraBold"/>
                <a:cs typeface="Open Sans ExtraBold"/>
                <a:sym typeface="Open Sans ExtraBold"/>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0" name="Google Shape;60;p11"/>
          <p:cNvSpPr txBox="1"/>
          <p:nvPr/>
        </p:nvSpPr>
        <p:spPr>
          <a:xfrm>
            <a:off x="4233672" y="230850"/>
            <a:ext cx="4681800" cy="4681800"/>
          </a:xfrm>
          <a:prstGeom prst="rect">
            <a:avLst/>
          </a:prstGeom>
          <a:solidFill>
            <a:schemeClr val="dk2"/>
          </a:solidFill>
          <a:ln>
            <a:noFill/>
          </a:ln>
        </p:spPr>
        <p:txBody>
          <a:bodyPr anchorCtr="0" anchor="ctr" bIns="228600" lIns="228600" spcFirstLastPara="1" rIns="228600" wrap="square" tIns="228600">
            <a:noAutofit/>
          </a:bodyPr>
          <a:lstStyle/>
          <a:p>
            <a:pPr indent="0" lvl="0" marL="0" rtl="0" algn="l">
              <a:spcBef>
                <a:spcPts val="0"/>
              </a:spcBef>
              <a:spcAft>
                <a:spcPts val="0"/>
              </a:spcAft>
              <a:buNone/>
            </a:pPr>
            <a:r>
              <a:t/>
            </a:r>
            <a:endParaRPr sz="1300"/>
          </a:p>
        </p:txBody>
      </p:sp>
      <p:cxnSp>
        <p:nvCxnSpPr>
          <p:cNvPr id="61" name="Google Shape;61;p11"/>
          <p:cNvCxnSpPr/>
          <p:nvPr/>
        </p:nvCxnSpPr>
        <p:spPr>
          <a:xfrm>
            <a:off x="455225" y="457200"/>
            <a:ext cx="922200" cy="0"/>
          </a:xfrm>
          <a:prstGeom prst="straightConnector1">
            <a:avLst/>
          </a:prstGeom>
          <a:noFill/>
          <a:ln cap="flat" cmpd="sng" w="76200">
            <a:solidFill>
              <a:schemeClr val="dk1"/>
            </a:solidFill>
            <a:prstDash val="solid"/>
            <a:round/>
            <a:headEnd len="sm" w="sm" type="none"/>
            <a:tailEnd len="sm" w="sm" type="none"/>
          </a:ln>
        </p:spPr>
      </p:cxnSp>
      <p:pic>
        <p:nvPicPr>
          <p:cNvPr id="62" name="Google Shape;62;p11"/>
          <p:cNvPicPr preferRelativeResize="0"/>
          <p:nvPr/>
        </p:nvPicPr>
        <p:blipFill rotWithShape="1">
          <a:blip r:embed="rId2">
            <a:alphaModFix/>
          </a:blip>
          <a:srcRect b="0" l="0" r="51323" t="0"/>
          <a:stretch/>
        </p:blipFill>
        <p:spPr>
          <a:xfrm>
            <a:off x="457200" y="4226850"/>
            <a:ext cx="1125427" cy="6857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63" name="Shape 63"/>
        <p:cNvGrpSpPr/>
        <p:nvPr/>
      </p:nvGrpSpPr>
      <p:grpSpPr>
        <a:xfrm>
          <a:off x="0" y="0"/>
          <a:ext cx="0" cy="0"/>
          <a:chOff x="0" y="0"/>
          <a:chExt cx="0" cy="0"/>
        </a:xfrm>
      </p:grpSpPr>
      <p:sp>
        <p:nvSpPr>
          <p:cNvPr id="64" name="Google Shape;64;p12"/>
          <p:cNvSpPr txBox="1"/>
          <p:nvPr>
            <p:ph type="title"/>
          </p:nvPr>
        </p:nvSpPr>
        <p:spPr>
          <a:xfrm>
            <a:off x="454275" y="908550"/>
            <a:ext cx="3185700" cy="32091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2600"/>
              <a:buFont typeface="Open Sans ExtraBold"/>
              <a:buNone/>
              <a:defRPr b="0" sz="2600">
                <a:solidFill>
                  <a:schemeClr val="lt1"/>
                </a:solidFill>
                <a:latin typeface="Open Sans ExtraBold"/>
                <a:ea typeface="Open Sans ExtraBold"/>
                <a:cs typeface="Open Sans ExtraBold"/>
                <a:sym typeface="Open Sans ExtraBold"/>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cxnSp>
        <p:nvCxnSpPr>
          <p:cNvPr id="65" name="Google Shape;65;p12"/>
          <p:cNvCxnSpPr/>
          <p:nvPr/>
        </p:nvCxnSpPr>
        <p:spPr>
          <a:xfrm>
            <a:off x="455225" y="457200"/>
            <a:ext cx="922200" cy="0"/>
          </a:xfrm>
          <a:prstGeom prst="straightConnector1">
            <a:avLst/>
          </a:prstGeom>
          <a:noFill/>
          <a:ln cap="flat" cmpd="sng" w="76200">
            <a:solidFill>
              <a:schemeClr val="dk1"/>
            </a:solidFill>
            <a:prstDash val="solid"/>
            <a:round/>
            <a:headEnd len="sm" w="sm" type="none"/>
            <a:tailEnd len="sm" w="sm" type="none"/>
          </a:ln>
        </p:spPr>
      </p:cxnSp>
      <p:sp>
        <p:nvSpPr>
          <p:cNvPr id="66" name="Google Shape;66;p12"/>
          <p:cNvSpPr txBox="1"/>
          <p:nvPr>
            <p:ph idx="12" type="sldNum"/>
          </p:nvPr>
        </p:nvSpPr>
        <p:spPr>
          <a:xfrm>
            <a:off x="7791575" y="4562475"/>
            <a:ext cx="1352400" cy="576000"/>
          </a:xfrm>
          <a:prstGeom prst="rect">
            <a:avLst/>
          </a:prstGeom>
        </p:spPr>
        <p:txBody>
          <a:bodyPr anchorCtr="0" anchor="ctr" bIns="0" lIns="0" spcFirstLastPara="1" rIns="457200" wrap="square" tIns="0">
            <a:noAutofit/>
          </a:bodyPr>
          <a:lstStyle>
            <a:lvl1pPr lvl="0" rtl="0">
              <a:buNone/>
              <a:defRPr>
                <a:solidFill>
                  <a:srgbClr val="999999"/>
                </a:solidFill>
                <a:latin typeface="Open Sans ExtraBold"/>
                <a:ea typeface="Open Sans ExtraBold"/>
                <a:cs typeface="Open Sans ExtraBold"/>
                <a:sym typeface="Open Sans ExtraBold"/>
              </a:defRPr>
            </a:lvl1pPr>
            <a:lvl2pPr lvl="1" rtl="0">
              <a:buNone/>
              <a:defRPr>
                <a:solidFill>
                  <a:srgbClr val="999999"/>
                </a:solidFill>
                <a:latin typeface="Open Sans ExtraBold"/>
                <a:ea typeface="Open Sans ExtraBold"/>
                <a:cs typeface="Open Sans ExtraBold"/>
                <a:sym typeface="Open Sans ExtraBold"/>
              </a:defRPr>
            </a:lvl2pPr>
            <a:lvl3pPr lvl="2" rtl="0">
              <a:buNone/>
              <a:defRPr>
                <a:solidFill>
                  <a:srgbClr val="999999"/>
                </a:solidFill>
                <a:latin typeface="Open Sans ExtraBold"/>
                <a:ea typeface="Open Sans ExtraBold"/>
                <a:cs typeface="Open Sans ExtraBold"/>
                <a:sym typeface="Open Sans ExtraBold"/>
              </a:defRPr>
            </a:lvl3pPr>
            <a:lvl4pPr lvl="3" rtl="0">
              <a:buNone/>
              <a:defRPr>
                <a:solidFill>
                  <a:srgbClr val="999999"/>
                </a:solidFill>
                <a:latin typeface="Open Sans ExtraBold"/>
                <a:ea typeface="Open Sans ExtraBold"/>
                <a:cs typeface="Open Sans ExtraBold"/>
                <a:sym typeface="Open Sans ExtraBold"/>
              </a:defRPr>
            </a:lvl4pPr>
            <a:lvl5pPr lvl="4" rtl="0">
              <a:buNone/>
              <a:defRPr>
                <a:solidFill>
                  <a:srgbClr val="999999"/>
                </a:solidFill>
                <a:latin typeface="Open Sans ExtraBold"/>
                <a:ea typeface="Open Sans ExtraBold"/>
                <a:cs typeface="Open Sans ExtraBold"/>
                <a:sym typeface="Open Sans ExtraBold"/>
              </a:defRPr>
            </a:lvl5pPr>
            <a:lvl6pPr lvl="5" rtl="0">
              <a:buNone/>
              <a:defRPr>
                <a:solidFill>
                  <a:srgbClr val="999999"/>
                </a:solidFill>
                <a:latin typeface="Open Sans ExtraBold"/>
                <a:ea typeface="Open Sans ExtraBold"/>
                <a:cs typeface="Open Sans ExtraBold"/>
                <a:sym typeface="Open Sans ExtraBold"/>
              </a:defRPr>
            </a:lvl6pPr>
            <a:lvl7pPr lvl="6" rtl="0">
              <a:buNone/>
              <a:defRPr>
                <a:solidFill>
                  <a:srgbClr val="999999"/>
                </a:solidFill>
                <a:latin typeface="Open Sans ExtraBold"/>
                <a:ea typeface="Open Sans ExtraBold"/>
                <a:cs typeface="Open Sans ExtraBold"/>
                <a:sym typeface="Open Sans ExtraBold"/>
              </a:defRPr>
            </a:lvl7pPr>
            <a:lvl8pPr lvl="7" rtl="0">
              <a:buNone/>
              <a:defRPr>
                <a:solidFill>
                  <a:srgbClr val="999999"/>
                </a:solidFill>
                <a:latin typeface="Open Sans ExtraBold"/>
                <a:ea typeface="Open Sans ExtraBold"/>
                <a:cs typeface="Open Sans ExtraBold"/>
                <a:sym typeface="Open Sans ExtraBold"/>
              </a:defRPr>
            </a:lvl8pPr>
            <a:lvl9pPr lvl="8" rtl="0">
              <a:buNone/>
              <a:defRPr>
                <a:solidFill>
                  <a:srgbClr val="999999"/>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pic>
        <p:nvPicPr>
          <p:cNvPr id="67" name="Google Shape;67;p12"/>
          <p:cNvPicPr preferRelativeResize="0"/>
          <p:nvPr/>
        </p:nvPicPr>
        <p:blipFill rotWithShape="1">
          <a:blip r:embed="rId2">
            <a:alphaModFix/>
          </a:blip>
          <a:srcRect b="0" l="0" r="51323" t="0"/>
          <a:stretch/>
        </p:blipFill>
        <p:spPr>
          <a:xfrm>
            <a:off x="457200" y="4226850"/>
            <a:ext cx="1125427" cy="6857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p13"/>
          <p:cNvSpPr/>
          <p:nvPr/>
        </p:nvSpPr>
        <p:spPr>
          <a:xfrm>
            <a:off x="2100" y="125"/>
            <a:ext cx="4572000" cy="51435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3"/>
          <p:cNvPicPr preferRelativeResize="0"/>
          <p:nvPr/>
        </p:nvPicPr>
        <p:blipFill>
          <a:blip r:embed="rId2">
            <a:alphaModFix amt="10000"/>
          </a:blip>
          <a:stretch>
            <a:fillRect/>
          </a:stretch>
        </p:blipFill>
        <p:spPr>
          <a:xfrm rot="-1">
            <a:off x="-1570450" y="-365301"/>
            <a:ext cx="5029202" cy="5874105"/>
          </a:xfrm>
          <a:prstGeom prst="rect">
            <a:avLst/>
          </a:prstGeom>
          <a:noFill/>
          <a:ln>
            <a:noFill/>
          </a:ln>
        </p:spPr>
      </p:pic>
      <p:sp>
        <p:nvSpPr>
          <p:cNvPr id="71" name="Google Shape;71;p13"/>
          <p:cNvSpPr txBox="1"/>
          <p:nvPr>
            <p:ph idx="1" type="body"/>
          </p:nvPr>
        </p:nvSpPr>
        <p:spPr>
          <a:xfrm>
            <a:off x="4939500" y="724200"/>
            <a:ext cx="3837000" cy="3695100"/>
          </a:xfrm>
          <a:prstGeom prst="rect">
            <a:avLst/>
          </a:prstGeom>
        </p:spPr>
        <p:txBody>
          <a:bodyPr anchorCtr="0" anchor="ctr" bIns="0" lIns="0" spcFirstLastPara="1" rIns="0" wrap="square" tIns="0">
            <a:noAutofit/>
          </a:bodyPr>
          <a:lstStyle>
            <a:lvl1pPr indent="-361950" lvl="0" marL="457200">
              <a:lnSpc>
                <a:spcPct val="150000"/>
              </a:lnSpc>
              <a:spcBef>
                <a:spcPts val="0"/>
              </a:spcBef>
              <a:spcAft>
                <a:spcPts val="0"/>
              </a:spcAft>
              <a:buClr>
                <a:srgbClr val="666666"/>
              </a:buClr>
              <a:buSzPts val="2100"/>
              <a:buChar char="●"/>
              <a:defRPr sz="1600">
                <a:solidFill>
                  <a:srgbClr val="666666"/>
                </a:solidFill>
              </a:defRPr>
            </a:lvl1pPr>
            <a:lvl2pPr indent="-361950" lvl="1" marL="914400">
              <a:spcBef>
                <a:spcPts val="0"/>
              </a:spcBef>
              <a:spcAft>
                <a:spcPts val="0"/>
              </a:spcAft>
              <a:buClr>
                <a:srgbClr val="666666"/>
              </a:buClr>
              <a:buSzPts val="2100"/>
              <a:buChar char="○"/>
              <a:defRPr sz="2100">
                <a:solidFill>
                  <a:srgbClr val="666666"/>
                </a:solidFill>
              </a:defRPr>
            </a:lvl2pPr>
            <a:lvl3pPr indent="-361950" lvl="2" marL="1371600">
              <a:spcBef>
                <a:spcPts val="1600"/>
              </a:spcBef>
              <a:spcAft>
                <a:spcPts val="0"/>
              </a:spcAft>
              <a:buClr>
                <a:srgbClr val="666666"/>
              </a:buClr>
              <a:buSzPts val="2100"/>
              <a:buChar char="■"/>
              <a:defRPr sz="2100">
                <a:solidFill>
                  <a:srgbClr val="666666"/>
                </a:solidFill>
              </a:defRPr>
            </a:lvl3pPr>
            <a:lvl4pPr indent="-361950" lvl="3" marL="1828800">
              <a:spcBef>
                <a:spcPts val="1600"/>
              </a:spcBef>
              <a:spcAft>
                <a:spcPts val="0"/>
              </a:spcAft>
              <a:buClr>
                <a:srgbClr val="666666"/>
              </a:buClr>
              <a:buSzPts val="2100"/>
              <a:buChar char="●"/>
              <a:defRPr sz="2100">
                <a:solidFill>
                  <a:srgbClr val="666666"/>
                </a:solidFill>
              </a:defRPr>
            </a:lvl4pPr>
            <a:lvl5pPr indent="-361950" lvl="4" marL="2286000">
              <a:spcBef>
                <a:spcPts val="1600"/>
              </a:spcBef>
              <a:spcAft>
                <a:spcPts val="0"/>
              </a:spcAft>
              <a:buClr>
                <a:srgbClr val="666666"/>
              </a:buClr>
              <a:buSzPts val="2100"/>
              <a:buChar char="○"/>
              <a:defRPr sz="2100">
                <a:solidFill>
                  <a:srgbClr val="666666"/>
                </a:solidFill>
              </a:defRPr>
            </a:lvl5pPr>
            <a:lvl6pPr indent="-361950" lvl="5" marL="2743200">
              <a:spcBef>
                <a:spcPts val="1600"/>
              </a:spcBef>
              <a:spcAft>
                <a:spcPts val="0"/>
              </a:spcAft>
              <a:buClr>
                <a:srgbClr val="666666"/>
              </a:buClr>
              <a:buSzPts val="2100"/>
              <a:buChar char="■"/>
              <a:defRPr sz="2100">
                <a:solidFill>
                  <a:srgbClr val="666666"/>
                </a:solidFill>
              </a:defRPr>
            </a:lvl6pPr>
            <a:lvl7pPr indent="-361950" lvl="6" marL="3200400">
              <a:spcBef>
                <a:spcPts val="1600"/>
              </a:spcBef>
              <a:spcAft>
                <a:spcPts val="0"/>
              </a:spcAft>
              <a:buClr>
                <a:srgbClr val="666666"/>
              </a:buClr>
              <a:buSzPts val="2100"/>
              <a:buChar char="●"/>
              <a:defRPr sz="2100">
                <a:solidFill>
                  <a:srgbClr val="666666"/>
                </a:solidFill>
              </a:defRPr>
            </a:lvl7pPr>
            <a:lvl8pPr indent="-361950" lvl="7" marL="3657600">
              <a:spcBef>
                <a:spcPts val="1600"/>
              </a:spcBef>
              <a:spcAft>
                <a:spcPts val="0"/>
              </a:spcAft>
              <a:buClr>
                <a:srgbClr val="666666"/>
              </a:buClr>
              <a:buSzPts val="2100"/>
              <a:buChar char="○"/>
              <a:defRPr sz="2100">
                <a:solidFill>
                  <a:srgbClr val="666666"/>
                </a:solidFill>
              </a:defRPr>
            </a:lvl8pPr>
            <a:lvl9pPr indent="-361950" lvl="8" marL="4114800">
              <a:spcBef>
                <a:spcPts val="1600"/>
              </a:spcBef>
              <a:spcAft>
                <a:spcPts val="1600"/>
              </a:spcAft>
              <a:buClr>
                <a:srgbClr val="666666"/>
              </a:buClr>
              <a:buSzPts val="2100"/>
              <a:buChar char="■"/>
              <a:defRPr sz="2100">
                <a:solidFill>
                  <a:srgbClr val="666666"/>
                </a:solidFill>
              </a:defRPr>
            </a:lvl9pPr>
          </a:lstStyle>
          <a:p/>
        </p:txBody>
      </p:sp>
      <p:sp>
        <p:nvSpPr>
          <p:cNvPr id="72" name="Google Shape;72;p1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3"/>
          <p:cNvSpPr txBox="1"/>
          <p:nvPr>
            <p:ph idx="2" type="subTitle"/>
          </p:nvPr>
        </p:nvSpPr>
        <p:spPr>
          <a:xfrm>
            <a:off x="2100" y="2571900"/>
            <a:ext cx="4572000" cy="1509000"/>
          </a:xfrm>
          <a:prstGeom prst="rect">
            <a:avLst/>
          </a:prstGeom>
        </p:spPr>
        <p:txBody>
          <a:bodyPr anchorCtr="0" anchor="t" bIns="0" lIns="457200" spcFirstLastPara="1" rIns="457200" wrap="square" tIns="0">
            <a:noAutofit/>
          </a:bodyPr>
          <a:lstStyle>
            <a:lvl1pPr lvl="0">
              <a:lnSpc>
                <a:spcPct val="100000"/>
              </a:lnSpc>
              <a:spcBef>
                <a:spcPts val="0"/>
              </a:spcBef>
              <a:spcAft>
                <a:spcPts val="0"/>
              </a:spcAft>
              <a:buClr>
                <a:schemeClr val="dk2"/>
              </a:buClr>
              <a:buSzPts val="1600"/>
              <a:buFont typeface="Amiri"/>
              <a:buNone/>
              <a:defRPr i="1" sz="1600">
                <a:solidFill>
                  <a:schemeClr val="dk2"/>
                </a:solidFill>
                <a:latin typeface="Amiri"/>
                <a:ea typeface="Amiri"/>
                <a:cs typeface="Amiri"/>
                <a:sym typeface="Amiri"/>
              </a:defRPr>
            </a:lvl1pPr>
            <a:lvl2pPr lvl="1" algn="ctr">
              <a:lnSpc>
                <a:spcPct val="100000"/>
              </a:lnSpc>
              <a:spcBef>
                <a:spcPts val="0"/>
              </a:spcBef>
              <a:spcAft>
                <a:spcPts val="0"/>
              </a:spcAft>
              <a:buClr>
                <a:schemeClr val="dk2"/>
              </a:buClr>
              <a:buSzPts val="2100"/>
              <a:buNone/>
              <a:defRPr sz="2100">
                <a:solidFill>
                  <a:schemeClr val="dk2"/>
                </a:solidFill>
              </a:defRPr>
            </a:lvl2pPr>
            <a:lvl3pPr lvl="2" algn="ctr">
              <a:lnSpc>
                <a:spcPct val="100000"/>
              </a:lnSpc>
              <a:spcBef>
                <a:spcPts val="0"/>
              </a:spcBef>
              <a:spcAft>
                <a:spcPts val="0"/>
              </a:spcAft>
              <a:buClr>
                <a:schemeClr val="dk2"/>
              </a:buClr>
              <a:buSzPts val="2100"/>
              <a:buNone/>
              <a:defRPr sz="2100">
                <a:solidFill>
                  <a:schemeClr val="dk2"/>
                </a:solidFill>
              </a:defRPr>
            </a:lvl3pPr>
            <a:lvl4pPr lvl="3" algn="ctr">
              <a:lnSpc>
                <a:spcPct val="100000"/>
              </a:lnSpc>
              <a:spcBef>
                <a:spcPts val="0"/>
              </a:spcBef>
              <a:spcAft>
                <a:spcPts val="0"/>
              </a:spcAft>
              <a:buClr>
                <a:schemeClr val="dk2"/>
              </a:buClr>
              <a:buSzPts val="2100"/>
              <a:buNone/>
              <a:defRPr sz="2100">
                <a:solidFill>
                  <a:schemeClr val="dk2"/>
                </a:solidFill>
              </a:defRPr>
            </a:lvl4pPr>
            <a:lvl5pPr lvl="4" algn="ctr">
              <a:lnSpc>
                <a:spcPct val="100000"/>
              </a:lnSpc>
              <a:spcBef>
                <a:spcPts val="0"/>
              </a:spcBef>
              <a:spcAft>
                <a:spcPts val="0"/>
              </a:spcAft>
              <a:buClr>
                <a:schemeClr val="dk2"/>
              </a:buClr>
              <a:buSzPts val="2100"/>
              <a:buNone/>
              <a:defRPr sz="2100">
                <a:solidFill>
                  <a:schemeClr val="dk2"/>
                </a:solidFill>
              </a:defRPr>
            </a:lvl5pPr>
            <a:lvl6pPr lvl="5" algn="ctr">
              <a:lnSpc>
                <a:spcPct val="100000"/>
              </a:lnSpc>
              <a:spcBef>
                <a:spcPts val="0"/>
              </a:spcBef>
              <a:spcAft>
                <a:spcPts val="0"/>
              </a:spcAft>
              <a:buClr>
                <a:schemeClr val="dk2"/>
              </a:buClr>
              <a:buSzPts val="2100"/>
              <a:buNone/>
              <a:defRPr sz="2100">
                <a:solidFill>
                  <a:schemeClr val="dk2"/>
                </a:solidFill>
              </a:defRPr>
            </a:lvl6pPr>
            <a:lvl7pPr lvl="6" algn="ctr">
              <a:lnSpc>
                <a:spcPct val="100000"/>
              </a:lnSpc>
              <a:spcBef>
                <a:spcPts val="0"/>
              </a:spcBef>
              <a:spcAft>
                <a:spcPts val="0"/>
              </a:spcAft>
              <a:buClr>
                <a:schemeClr val="dk2"/>
              </a:buClr>
              <a:buSzPts val="2100"/>
              <a:buNone/>
              <a:defRPr sz="2100">
                <a:solidFill>
                  <a:schemeClr val="dk2"/>
                </a:solidFill>
              </a:defRPr>
            </a:lvl7pPr>
            <a:lvl8pPr lvl="7" algn="ctr">
              <a:lnSpc>
                <a:spcPct val="100000"/>
              </a:lnSpc>
              <a:spcBef>
                <a:spcPts val="0"/>
              </a:spcBef>
              <a:spcAft>
                <a:spcPts val="0"/>
              </a:spcAft>
              <a:buClr>
                <a:schemeClr val="dk2"/>
              </a:buClr>
              <a:buSzPts val="2100"/>
              <a:buNone/>
              <a:defRPr sz="2100">
                <a:solidFill>
                  <a:schemeClr val="dk2"/>
                </a:solidFill>
              </a:defRPr>
            </a:lvl8pPr>
            <a:lvl9pPr lvl="8" algn="ctr">
              <a:lnSpc>
                <a:spcPct val="100000"/>
              </a:lnSpc>
              <a:spcBef>
                <a:spcPts val="0"/>
              </a:spcBef>
              <a:spcAft>
                <a:spcPts val="0"/>
              </a:spcAft>
              <a:buClr>
                <a:schemeClr val="dk2"/>
              </a:buClr>
              <a:buSzPts val="2100"/>
              <a:buNone/>
              <a:defRPr sz="2100">
                <a:solidFill>
                  <a:schemeClr val="dk2"/>
                </a:solidFill>
              </a:defRPr>
            </a:lvl9pPr>
          </a:lstStyle>
          <a:p/>
        </p:txBody>
      </p:sp>
      <p:cxnSp>
        <p:nvCxnSpPr>
          <p:cNvPr id="74" name="Google Shape;74;p13"/>
          <p:cNvCxnSpPr/>
          <p:nvPr/>
        </p:nvCxnSpPr>
        <p:spPr>
          <a:xfrm>
            <a:off x="455225" y="457200"/>
            <a:ext cx="1835700" cy="0"/>
          </a:xfrm>
          <a:prstGeom prst="straightConnector1">
            <a:avLst/>
          </a:prstGeom>
          <a:noFill/>
          <a:ln cap="flat" cmpd="sng" w="76200">
            <a:solidFill>
              <a:schemeClr val="dk2"/>
            </a:solidFill>
            <a:prstDash val="solid"/>
            <a:round/>
            <a:headEnd len="sm" w="sm" type="none"/>
            <a:tailEnd len="sm" w="sm" type="none"/>
          </a:ln>
        </p:spPr>
      </p:cxnSp>
      <p:sp>
        <p:nvSpPr>
          <p:cNvPr id="75" name="Google Shape;75;p13"/>
          <p:cNvSpPr txBox="1"/>
          <p:nvPr>
            <p:ph type="title"/>
          </p:nvPr>
        </p:nvSpPr>
        <p:spPr>
          <a:xfrm>
            <a:off x="2100" y="125"/>
            <a:ext cx="4572000" cy="2571900"/>
          </a:xfrm>
          <a:prstGeom prst="rect">
            <a:avLst/>
          </a:prstGeom>
        </p:spPr>
        <p:txBody>
          <a:bodyPr anchorCtr="0" anchor="b" bIns="228600" lIns="457200" spcFirstLastPara="1" rIns="457200" wrap="square" tIns="0">
            <a:noAutofit/>
          </a:bodyPr>
          <a:lstStyle>
            <a:lvl1pPr lvl="0">
              <a:lnSpc>
                <a:spcPct val="100000"/>
              </a:lnSpc>
              <a:spcBef>
                <a:spcPts val="0"/>
              </a:spcBef>
              <a:spcAft>
                <a:spcPts val="0"/>
              </a:spcAft>
              <a:buClr>
                <a:schemeClr val="dk2"/>
              </a:buClr>
              <a:buSzPts val="3400"/>
              <a:buNone/>
              <a:defRPr b="0">
                <a:solidFill>
                  <a:schemeClr val="dk2"/>
                </a:solidFill>
                <a:latin typeface="Open Sans ExtraBold"/>
                <a:ea typeface="Open Sans ExtraBold"/>
                <a:cs typeface="Open Sans ExtraBold"/>
                <a:sym typeface="Open Sans ExtraBold"/>
              </a:defRPr>
            </a:lvl1pPr>
            <a:lvl2pPr lvl="1" algn="ctr">
              <a:spcBef>
                <a:spcPts val="0"/>
              </a:spcBef>
              <a:spcAft>
                <a:spcPts val="0"/>
              </a:spcAft>
              <a:buClr>
                <a:schemeClr val="dk2"/>
              </a:buClr>
              <a:buSzPts val="3600"/>
              <a:buNone/>
              <a:defRPr sz="3600">
                <a:solidFill>
                  <a:schemeClr val="dk2"/>
                </a:solidFill>
              </a:defRPr>
            </a:lvl2pPr>
            <a:lvl3pPr lvl="2" algn="ctr">
              <a:spcBef>
                <a:spcPts val="0"/>
              </a:spcBef>
              <a:spcAft>
                <a:spcPts val="0"/>
              </a:spcAft>
              <a:buClr>
                <a:schemeClr val="dk2"/>
              </a:buClr>
              <a:buSzPts val="3600"/>
              <a:buNone/>
              <a:defRPr sz="3600">
                <a:solidFill>
                  <a:schemeClr val="dk2"/>
                </a:solidFill>
              </a:defRPr>
            </a:lvl3pPr>
            <a:lvl4pPr lvl="3" algn="ctr">
              <a:spcBef>
                <a:spcPts val="0"/>
              </a:spcBef>
              <a:spcAft>
                <a:spcPts val="0"/>
              </a:spcAft>
              <a:buClr>
                <a:schemeClr val="dk2"/>
              </a:buClr>
              <a:buSzPts val="3600"/>
              <a:buNone/>
              <a:defRPr sz="3600">
                <a:solidFill>
                  <a:schemeClr val="dk2"/>
                </a:solidFill>
              </a:defRPr>
            </a:lvl4pPr>
            <a:lvl5pPr lvl="4" algn="ctr">
              <a:spcBef>
                <a:spcPts val="0"/>
              </a:spcBef>
              <a:spcAft>
                <a:spcPts val="0"/>
              </a:spcAft>
              <a:buClr>
                <a:schemeClr val="dk2"/>
              </a:buClr>
              <a:buSzPts val="3600"/>
              <a:buNone/>
              <a:defRPr sz="3600">
                <a:solidFill>
                  <a:schemeClr val="dk2"/>
                </a:solidFill>
              </a:defRPr>
            </a:lvl5pPr>
            <a:lvl6pPr lvl="5" algn="ctr">
              <a:spcBef>
                <a:spcPts val="0"/>
              </a:spcBef>
              <a:spcAft>
                <a:spcPts val="0"/>
              </a:spcAft>
              <a:buClr>
                <a:schemeClr val="dk2"/>
              </a:buClr>
              <a:buSzPts val="3600"/>
              <a:buNone/>
              <a:defRPr sz="3600">
                <a:solidFill>
                  <a:schemeClr val="dk2"/>
                </a:solidFill>
              </a:defRPr>
            </a:lvl6pPr>
            <a:lvl7pPr lvl="6" algn="ctr">
              <a:spcBef>
                <a:spcPts val="0"/>
              </a:spcBef>
              <a:spcAft>
                <a:spcPts val="0"/>
              </a:spcAft>
              <a:buClr>
                <a:schemeClr val="dk2"/>
              </a:buClr>
              <a:buSzPts val="3600"/>
              <a:buNone/>
              <a:defRPr sz="3600">
                <a:solidFill>
                  <a:schemeClr val="dk2"/>
                </a:solidFill>
              </a:defRPr>
            </a:lvl7pPr>
            <a:lvl8pPr lvl="7" algn="ctr">
              <a:spcBef>
                <a:spcPts val="0"/>
              </a:spcBef>
              <a:spcAft>
                <a:spcPts val="0"/>
              </a:spcAft>
              <a:buClr>
                <a:schemeClr val="dk2"/>
              </a:buClr>
              <a:buSzPts val="3600"/>
              <a:buNone/>
              <a:defRPr sz="3600">
                <a:solidFill>
                  <a:schemeClr val="dk2"/>
                </a:solidFill>
              </a:defRPr>
            </a:lvl8pPr>
            <a:lvl9pPr lvl="8" algn="ctr">
              <a:spcBef>
                <a:spcPts val="0"/>
              </a:spcBef>
              <a:spcAft>
                <a:spcPts val="0"/>
              </a:spcAft>
              <a:buClr>
                <a:schemeClr val="dk2"/>
              </a:buClr>
              <a:buSzPts val="3600"/>
              <a:buNone/>
              <a:defRPr sz="3600">
                <a:solidFill>
                  <a:schemeClr val="dk2"/>
                </a:solidFill>
              </a:defRPr>
            </a:lvl9pPr>
          </a:lstStyle>
          <a:p/>
        </p:txBody>
      </p:sp>
      <p:pic>
        <p:nvPicPr>
          <p:cNvPr id="76" name="Google Shape;76;p13"/>
          <p:cNvPicPr preferRelativeResize="0"/>
          <p:nvPr/>
        </p:nvPicPr>
        <p:blipFill>
          <a:blip r:embed="rId3">
            <a:alphaModFix/>
          </a:blip>
          <a:stretch>
            <a:fillRect/>
          </a:stretch>
        </p:blipFill>
        <p:spPr>
          <a:xfrm>
            <a:off x="499038" y="4114800"/>
            <a:ext cx="457202" cy="53340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7" name="Shape 77"/>
        <p:cNvGrpSpPr/>
        <p:nvPr/>
      </p:nvGrpSpPr>
      <p:grpSpPr>
        <a:xfrm>
          <a:off x="0" y="0"/>
          <a:ext cx="0" cy="0"/>
          <a:chOff x="0" y="0"/>
          <a:chExt cx="0" cy="0"/>
        </a:xfrm>
      </p:grpSpPr>
      <p:cxnSp>
        <p:nvCxnSpPr>
          <p:cNvPr id="78" name="Google Shape;78;p1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79" name="Google Shape;79;p1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80" name="Google Shape;80;p14"/>
          <p:cNvSpPr txBox="1"/>
          <p:nvPr>
            <p:ph idx="1" type="body"/>
          </p:nvPr>
        </p:nvSpPr>
        <p:spPr>
          <a:xfrm>
            <a:off x="328017" y="4226025"/>
            <a:ext cx="8388600" cy="393600"/>
          </a:xfrm>
          <a:prstGeom prst="rect">
            <a:avLst/>
          </a:prstGeom>
        </p:spPr>
        <p:txBody>
          <a:bodyPr anchorCtr="0" anchor="ctr" bIns="0" lIns="0" spcFirstLastPara="1" rIns="0" wrap="square" tIns="0">
            <a:noAutofit/>
          </a:bodyPr>
          <a:lstStyle>
            <a:lvl1pPr indent="-228600" lvl="0" marL="457200">
              <a:lnSpc>
                <a:spcPct val="100000"/>
              </a:lnSpc>
              <a:spcBef>
                <a:spcPts val="0"/>
              </a:spcBef>
              <a:spcAft>
                <a:spcPts val="0"/>
              </a:spcAft>
              <a:buSzPts val="2100"/>
              <a:buNone/>
              <a:defRPr/>
            </a:lvl1pPr>
          </a:lstStyle>
          <a:p/>
        </p:txBody>
      </p:sp>
      <p:sp>
        <p:nvSpPr>
          <p:cNvPr id="81" name="Google Shape;81;p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cxnSp>
        <p:nvCxnSpPr>
          <p:cNvPr id="83" name="Google Shape;83;p1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84" name="Google Shape;84;p1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85" name="Google Shape;85;p15"/>
          <p:cNvSpPr txBox="1"/>
          <p:nvPr>
            <p:ph hasCustomPrompt="1" type="title"/>
          </p:nvPr>
        </p:nvSpPr>
        <p:spPr>
          <a:xfrm>
            <a:off x="853950" y="1304850"/>
            <a:ext cx="7436100" cy="15384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86" name="Google Shape;86;p15"/>
          <p:cNvSpPr txBox="1"/>
          <p:nvPr>
            <p:ph idx="1" type="body"/>
          </p:nvPr>
        </p:nvSpPr>
        <p:spPr>
          <a:xfrm>
            <a:off x="853950" y="2919450"/>
            <a:ext cx="7436100" cy="1071600"/>
          </a:xfrm>
          <a:prstGeom prst="rect">
            <a:avLst/>
          </a:prstGeom>
        </p:spPr>
        <p:txBody>
          <a:bodyPr anchorCtr="0" anchor="t" bIns="0" lIns="0" spcFirstLastPara="1" rIns="0" wrap="square" tIns="0">
            <a:noAutofit/>
          </a:bodyPr>
          <a:lstStyle>
            <a:lvl1pPr indent="-361950" lvl="0" marL="457200" algn="ctr">
              <a:spcBef>
                <a:spcPts val="0"/>
              </a:spcBef>
              <a:spcAft>
                <a:spcPts val="0"/>
              </a:spcAft>
              <a:buSzPts val="2100"/>
              <a:buChar char="●"/>
              <a:defRPr/>
            </a:lvl1pPr>
            <a:lvl2pPr indent="-330200" lvl="1" marL="914400" algn="ctr">
              <a:spcBef>
                <a:spcPts val="1600"/>
              </a:spcBef>
              <a:spcAft>
                <a:spcPts val="0"/>
              </a:spcAft>
              <a:buSzPts val="1600"/>
              <a:buChar char="○"/>
              <a:defRPr/>
            </a:lvl2pPr>
            <a:lvl3pPr indent="-311150" lvl="2" marL="1371600" algn="ctr">
              <a:spcBef>
                <a:spcPts val="1600"/>
              </a:spcBef>
              <a:spcAft>
                <a:spcPts val="0"/>
              </a:spcAft>
              <a:buSzPts val="1300"/>
              <a:buChar char="■"/>
              <a:defRPr/>
            </a:lvl3pPr>
            <a:lvl4pPr indent="-311150" lvl="3" marL="1828800" algn="ctr">
              <a:spcBef>
                <a:spcPts val="1600"/>
              </a:spcBef>
              <a:spcAft>
                <a:spcPts val="0"/>
              </a:spcAft>
              <a:buSzPts val="1300"/>
              <a:buChar char="●"/>
              <a:defRPr/>
            </a:lvl4pPr>
            <a:lvl5pPr indent="-311150" lvl="4" marL="2286000" algn="ctr">
              <a:spcBef>
                <a:spcPts val="1600"/>
              </a:spcBef>
              <a:spcAft>
                <a:spcPts val="0"/>
              </a:spcAft>
              <a:buSzPts val="1300"/>
              <a:buChar char="○"/>
              <a:defRPr/>
            </a:lvl5pPr>
            <a:lvl6pPr indent="-311150" lvl="5" marL="2743200" algn="ctr">
              <a:spcBef>
                <a:spcPts val="1600"/>
              </a:spcBef>
              <a:spcAft>
                <a:spcPts val="0"/>
              </a:spcAft>
              <a:buSzPts val="1300"/>
              <a:buChar char="■"/>
              <a:defRPr/>
            </a:lvl6pPr>
            <a:lvl7pPr indent="-311150" lvl="6" marL="3200400" algn="ctr">
              <a:spcBef>
                <a:spcPts val="1600"/>
              </a:spcBef>
              <a:spcAft>
                <a:spcPts val="0"/>
              </a:spcAft>
              <a:buSzPts val="1300"/>
              <a:buChar char="●"/>
              <a:defRPr/>
            </a:lvl7pPr>
            <a:lvl8pPr indent="-292100" lvl="7" marL="3657600" algn="ctr">
              <a:spcBef>
                <a:spcPts val="1600"/>
              </a:spcBef>
              <a:spcAft>
                <a:spcPts val="0"/>
              </a:spcAft>
              <a:buSzPts val="1000"/>
              <a:buChar char="○"/>
              <a:defRPr/>
            </a:lvl8pPr>
            <a:lvl9pPr indent="-317500" lvl="8" marL="4114800" algn="ctr">
              <a:spcBef>
                <a:spcPts val="1600"/>
              </a:spcBef>
              <a:spcAft>
                <a:spcPts val="1600"/>
              </a:spcAft>
              <a:buSzPts val="1400"/>
              <a:buChar char="■"/>
              <a:defRPr/>
            </a:lvl9pPr>
          </a:lstStyle>
          <a:p/>
        </p:txBody>
      </p:sp>
      <p:sp>
        <p:nvSpPr>
          <p:cNvPr id="87" name="Google Shape;87;p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TITLE_1">
    <p:bg>
      <p:bgPr>
        <a:gradFill>
          <a:gsLst>
            <a:gs pos="0">
              <a:srgbClr val="0B5394"/>
            </a:gs>
            <a:gs pos="100000">
              <a:srgbClr val="073763"/>
            </a:gs>
          </a:gsLst>
          <a:lin ang="8100019" scaled="0"/>
        </a:gradFill>
      </p:bgPr>
    </p:bg>
    <p:spTree>
      <p:nvGrpSpPr>
        <p:cNvPr id="15" name="Shape 15"/>
        <p:cNvGrpSpPr/>
        <p:nvPr/>
      </p:nvGrpSpPr>
      <p:grpSpPr>
        <a:xfrm>
          <a:off x="0" y="0"/>
          <a:ext cx="0" cy="0"/>
          <a:chOff x="0" y="0"/>
          <a:chExt cx="0" cy="0"/>
        </a:xfrm>
      </p:grpSpPr>
      <p:cxnSp>
        <p:nvCxnSpPr>
          <p:cNvPr id="16" name="Google Shape;16;p3"/>
          <p:cNvCxnSpPr/>
          <p:nvPr/>
        </p:nvCxnSpPr>
        <p:spPr>
          <a:xfrm>
            <a:off x="2514600" y="3641975"/>
            <a:ext cx="4096200" cy="0"/>
          </a:xfrm>
          <a:prstGeom prst="straightConnector1">
            <a:avLst/>
          </a:prstGeom>
          <a:noFill/>
          <a:ln cap="flat" cmpd="sng" w="28575">
            <a:solidFill>
              <a:schemeClr val="dk2"/>
            </a:solidFill>
            <a:prstDash val="solid"/>
            <a:round/>
            <a:headEnd len="sm" w="sm" type="none"/>
            <a:tailEnd len="sm" w="sm" type="none"/>
          </a:ln>
        </p:spPr>
      </p:cxnSp>
      <p:pic>
        <p:nvPicPr>
          <p:cNvPr id="17" name="Google Shape;17;p3"/>
          <p:cNvPicPr preferRelativeResize="0"/>
          <p:nvPr/>
        </p:nvPicPr>
        <p:blipFill rotWithShape="1">
          <a:blip r:embed="rId2">
            <a:alphaModFix/>
          </a:blip>
          <a:srcRect b="0" l="0" r="50806" t="0"/>
          <a:stretch/>
        </p:blipFill>
        <p:spPr>
          <a:xfrm>
            <a:off x="3550588" y="1964825"/>
            <a:ext cx="2024223" cy="1213850"/>
          </a:xfrm>
          <a:prstGeom prst="rect">
            <a:avLst/>
          </a:prstGeom>
          <a:noFill/>
          <a:ln>
            <a:noFill/>
          </a:ln>
        </p:spPr>
      </p:pic>
      <p:sp>
        <p:nvSpPr>
          <p:cNvPr id="18" name="Google Shape;18;p3"/>
          <p:cNvSpPr txBox="1"/>
          <p:nvPr/>
        </p:nvSpPr>
        <p:spPr>
          <a:xfrm>
            <a:off x="2533275" y="3673750"/>
            <a:ext cx="4096200" cy="1469700"/>
          </a:xfrm>
          <a:prstGeom prst="rect">
            <a:avLst/>
          </a:prstGeom>
          <a:noFill/>
          <a:ln>
            <a:noFill/>
          </a:ln>
        </p:spPr>
        <p:txBody>
          <a:bodyPr anchorCtr="0" anchor="t" bIns="0" lIns="0" spcFirstLastPara="1" rIns="0" wrap="square" tIns="457200">
            <a:noAutofit/>
          </a:bodyPr>
          <a:lstStyle/>
          <a:p>
            <a:pPr indent="0" lvl="0" marL="0" rtl="0" algn="ctr">
              <a:lnSpc>
                <a:spcPct val="115000"/>
              </a:lnSpc>
              <a:spcBef>
                <a:spcPts val="0"/>
              </a:spcBef>
              <a:spcAft>
                <a:spcPts val="0"/>
              </a:spcAft>
              <a:buClr>
                <a:schemeClr val="accent3"/>
              </a:buClr>
              <a:buSzPts val="1100"/>
              <a:buFont typeface="Arial"/>
              <a:buNone/>
            </a:pPr>
            <a:r>
              <a:rPr lang="en" sz="1000">
                <a:solidFill>
                  <a:schemeClr val="dk2"/>
                </a:solidFill>
                <a:latin typeface="Open Sans"/>
                <a:ea typeface="Open Sans"/>
                <a:cs typeface="Open Sans"/>
                <a:sym typeface="Open Sans"/>
              </a:rPr>
              <a:t>620 Michigan Ave., N.E., Washington, DC 20064</a:t>
            </a:r>
            <a:endParaRPr sz="1000">
              <a:solidFill>
                <a:schemeClr val="dk2"/>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000">
                <a:solidFill>
                  <a:schemeClr val="dk2"/>
                </a:solidFill>
                <a:latin typeface="Open Sans"/>
                <a:ea typeface="Open Sans"/>
                <a:cs typeface="Open Sans"/>
                <a:sym typeface="Open Sans"/>
              </a:rPr>
              <a:t>Phone: 202-319-5000  /  Toll free: 800-787-0242 </a:t>
            </a:r>
            <a:endParaRPr sz="1000">
              <a:solidFill>
                <a:schemeClr val="dk2"/>
              </a:solidFill>
              <a:latin typeface="Open Sans"/>
              <a:ea typeface="Open Sans"/>
              <a:cs typeface="Open Sans"/>
              <a:sym typeface="Open Sans"/>
            </a:endParaRPr>
          </a:p>
          <a:p>
            <a:pPr indent="0" lvl="0" marL="0" rtl="0" algn="ctr">
              <a:lnSpc>
                <a:spcPct val="115000"/>
              </a:lnSpc>
              <a:spcBef>
                <a:spcPts val="0"/>
              </a:spcBef>
              <a:spcAft>
                <a:spcPts val="0"/>
              </a:spcAft>
              <a:buNone/>
            </a:pPr>
            <a:r>
              <a:rPr lang="en" sz="1000">
                <a:solidFill>
                  <a:schemeClr val="dk2"/>
                </a:solidFill>
                <a:latin typeface="Open Sans"/>
                <a:ea typeface="Open Sans"/>
                <a:cs typeface="Open Sans"/>
                <a:sym typeface="Open Sans"/>
              </a:rPr>
              <a:t>—</a:t>
            </a:r>
            <a:endParaRPr sz="1000">
              <a:solidFill>
                <a:schemeClr val="dk2"/>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sz="1000">
                <a:solidFill>
                  <a:schemeClr val="dk2"/>
                </a:solidFill>
                <a:latin typeface="Open Sans"/>
                <a:ea typeface="Open Sans"/>
                <a:cs typeface="Open Sans"/>
                <a:sym typeface="Open Sans"/>
              </a:rPr>
              <a:t>www.catholic.edu</a:t>
            </a:r>
            <a:endParaRPr b="1" sz="1000">
              <a:solidFill>
                <a:schemeClr val="dk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73763"/>
        </a:solidFill>
      </p:bgPr>
    </p:bg>
    <p:spTree>
      <p:nvGrpSpPr>
        <p:cNvPr id="19" name="Shape 19"/>
        <p:cNvGrpSpPr/>
        <p:nvPr/>
      </p:nvGrpSpPr>
      <p:grpSpPr>
        <a:xfrm>
          <a:off x="0" y="0"/>
          <a:ext cx="0" cy="0"/>
          <a:chOff x="0" y="0"/>
          <a:chExt cx="0" cy="0"/>
        </a:xfrm>
      </p:grpSpPr>
      <p:cxnSp>
        <p:nvCxnSpPr>
          <p:cNvPr id="20" name="Google Shape;20;p4"/>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cxnSp>
        <p:nvCxnSpPr>
          <p:cNvPr id="21" name="Google Shape;21;p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sp>
        <p:nvSpPr>
          <p:cNvPr id="22" name="Google Shape;22;p4"/>
          <p:cNvSpPr txBox="1"/>
          <p:nvPr>
            <p:ph type="title"/>
          </p:nvPr>
        </p:nvSpPr>
        <p:spPr>
          <a:xfrm>
            <a:off x="406425" y="1806825"/>
            <a:ext cx="8296800" cy="1542000"/>
          </a:xfrm>
          <a:prstGeom prst="rect">
            <a:avLst/>
          </a:prstGeom>
        </p:spPr>
        <p:txBody>
          <a:bodyPr anchorCtr="0" anchor="ctr" bIns="0" lIns="0" spcFirstLastPara="1" rIns="0" wrap="square" tIns="0">
            <a:noAutofit/>
          </a:bodyPr>
          <a:lstStyle>
            <a:lvl1pPr lvl="0" algn="ctr">
              <a:spcBef>
                <a:spcPts val="0"/>
              </a:spcBef>
              <a:spcAft>
                <a:spcPts val="0"/>
              </a:spcAft>
              <a:buClr>
                <a:schemeClr val="dk2"/>
              </a:buClr>
              <a:buSzPts val="4800"/>
              <a:buNone/>
              <a:defRPr sz="4800">
                <a:solidFill>
                  <a:schemeClr val="dk2"/>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3" name="Google Shape;23;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5"/>
          <p:cNvSpPr/>
          <p:nvPr/>
        </p:nvSpPr>
        <p:spPr>
          <a:xfrm>
            <a:off x="0" y="4562475"/>
            <a:ext cx="9144000" cy="576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idx="1" type="body"/>
          </p:nvPr>
        </p:nvSpPr>
        <p:spPr>
          <a:xfrm>
            <a:off x="464000" y="1595775"/>
            <a:ext cx="8267700" cy="2804700"/>
          </a:xfrm>
          <a:prstGeom prst="rect">
            <a:avLst/>
          </a:prstGeom>
        </p:spPr>
        <p:txBody>
          <a:bodyPr anchorCtr="0" anchor="t" bIns="0" lIns="0" spcFirstLastPara="1" rIns="0" wrap="square" tIns="0">
            <a:noAutofit/>
          </a:bodyPr>
          <a:lstStyle>
            <a:lvl1pPr indent="-361950" lvl="0" marL="457200">
              <a:spcBef>
                <a:spcPts val="0"/>
              </a:spcBef>
              <a:spcAft>
                <a:spcPts val="0"/>
              </a:spcAft>
              <a:buSzPts val="21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sz="1600"/>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79400" lvl="7" marL="3657600">
              <a:spcBef>
                <a:spcPts val="0"/>
              </a:spcBef>
              <a:spcAft>
                <a:spcPts val="0"/>
              </a:spcAft>
              <a:buSzPts val="800"/>
              <a:buFont typeface="Open Sans Medium"/>
              <a:buChar char="○"/>
              <a:defRPr sz="800">
                <a:latin typeface="Open Sans Medium"/>
                <a:ea typeface="Open Sans Medium"/>
                <a:cs typeface="Open Sans Medium"/>
                <a:sym typeface="Open Sans Medium"/>
              </a:defRPr>
            </a:lvl8pPr>
            <a:lvl9pPr indent="-279400" lvl="8" marL="4114800">
              <a:spcBef>
                <a:spcPts val="0"/>
              </a:spcBef>
              <a:spcAft>
                <a:spcPts val="0"/>
              </a:spcAft>
              <a:buSzPts val="800"/>
              <a:buFont typeface="Open Sans Medium"/>
              <a:buChar char="■"/>
              <a:defRPr sz="800">
                <a:latin typeface="Open Sans Medium"/>
                <a:ea typeface="Open Sans Medium"/>
                <a:cs typeface="Open Sans Medium"/>
                <a:sym typeface="Open Sans Medium"/>
              </a:defRPr>
            </a:lvl9pPr>
          </a:lstStyle>
          <a:p/>
        </p:txBody>
      </p:sp>
      <p:sp>
        <p:nvSpPr>
          <p:cNvPr id="27" name="Google Shape;27;p5"/>
          <p:cNvSpPr txBox="1"/>
          <p:nvPr>
            <p:ph idx="12" type="sldNum"/>
          </p:nvPr>
        </p:nvSpPr>
        <p:spPr>
          <a:xfrm>
            <a:off x="7791575" y="4562475"/>
            <a:ext cx="1352400" cy="576000"/>
          </a:xfrm>
          <a:prstGeom prst="rect">
            <a:avLst/>
          </a:prstGeom>
        </p:spPr>
        <p:txBody>
          <a:bodyPr anchorCtr="0" anchor="ctr" bIns="0" lIns="0" spcFirstLastPara="1" rIns="457200" wrap="square" tIns="0">
            <a:noAutofit/>
          </a:bodyPr>
          <a:lstStyle>
            <a:lvl1pPr lvl="0">
              <a:buNone/>
              <a:defRPr>
                <a:solidFill>
                  <a:srgbClr val="999999"/>
                </a:solidFill>
                <a:latin typeface="Open Sans ExtraBold"/>
                <a:ea typeface="Open Sans ExtraBold"/>
                <a:cs typeface="Open Sans ExtraBold"/>
                <a:sym typeface="Open Sans ExtraBold"/>
              </a:defRPr>
            </a:lvl1pPr>
            <a:lvl2pPr lvl="1">
              <a:buNone/>
              <a:defRPr>
                <a:solidFill>
                  <a:srgbClr val="999999"/>
                </a:solidFill>
                <a:latin typeface="Open Sans ExtraBold"/>
                <a:ea typeface="Open Sans ExtraBold"/>
                <a:cs typeface="Open Sans ExtraBold"/>
                <a:sym typeface="Open Sans ExtraBold"/>
              </a:defRPr>
            </a:lvl2pPr>
            <a:lvl3pPr lvl="2">
              <a:buNone/>
              <a:defRPr>
                <a:solidFill>
                  <a:srgbClr val="999999"/>
                </a:solidFill>
                <a:latin typeface="Open Sans ExtraBold"/>
                <a:ea typeface="Open Sans ExtraBold"/>
                <a:cs typeface="Open Sans ExtraBold"/>
                <a:sym typeface="Open Sans ExtraBold"/>
              </a:defRPr>
            </a:lvl3pPr>
            <a:lvl4pPr lvl="3">
              <a:buNone/>
              <a:defRPr>
                <a:solidFill>
                  <a:srgbClr val="999999"/>
                </a:solidFill>
                <a:latin typeface="Open Sans ExtraBold"/>
                <a:ea typeface="Open Sans ExtraBold"/>
                <a:cs typeface="Open Sans ExtraBold"/>
                <a:sym typeface="Open Sans ExtraBold"/>
              </a:defRPr>
            </a:lvl4pPr>
            <a:lvl5pPr lvl="4">
              <a:buNone/>
              <a:defRPr>
                <a:solidFill>
                  <a:srgbClr val="999999"/>
                </a:solidFill>
                <a:latin typeface="Open Sans ExtraBold"/>
                <a:ea typeface="Open Sans ExtraBold"/>
                <a:cs typeface="Open Sans ExtraBold"/>
                <a:sym typeface="Open Sans ExtraBold"/>
              </a:defRPr>
            </a:lvl5pPr>
            <a:lvl6pPr lvl="5">
              <a:buNone/>
              <a:defRPr>
                <a:solidFill>
                  <a:srgbClr val="999999"/>
                </a:solidFill>
                <a:latin typeface="Open Sans ExtraBold"/>
                <a:ea typeface="Open Sans ExtraBold"/>
                <a:cs typeface="Open Sans ExtraBold"/>
                <a:sym typeface="Open Sans ExtraBold"/>
              </a:defRPr>
            </a:lvl6pPr>
            <a:lvl7pPr lvl="6">
              <a:buNone/>
              <a:defRPr>
                <a:solidFill>
                  <a:srgbClr val="999999"/>
                </a:solidFill>
                <a:latin typeface="Open Sans ExtraBold"/>
                <a:ea typeface="Open Sans ExtraBold"/>
                <a:cs typeface="Open Sans ExtraBold"/>
                <a:sym typeface="Open Sans ExtraBold"/>
              </a:defRPr>
            </a:lvl7pPr>
            <a:lvl8pPr lvl="7">
              <a:buNone/>
              <a:defRPr>
                <a:solidFill>
                  <a:srgbClr val="999999"/>
                </a:solidFill>
                <a:latin typeface="Open Sans ExtraBold"/>
                <a:ea typeface="Open Sans ExtraBold"/>
                <a:cs typeface="Open Sans ExtraBold"/>
                <a:sym typeface="Open Sans ExtraBold"/>
              </a:defRPr>
            </a:lvl8pPr>
            <a:lvl9pPr lvl="8">
              <a:buNone/>
              <a:defRPr>
                <a:solidFill>
                  <a:srgbClr val="999999"/>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rotWithShape="1">
          <a:blip r:embed="rId2">
            <a:alphaModFix/>
          </a:blip>
          <a:srcRect b="10" l="0" r="0" t="0"/>
          <a:stretch/>
        </p:blipFill>
        <p:spPr>
          <a:xfrm>
            <a:off x="464000" y="4713325"/>
            <a:ext cx="3601152" cy="274300"/>
          </a:xfrm>
          <a:prstGeom prst="rect">
            <a:avLst/>
          </a:prstGeom>
          <a:noFill/>
          <a:ln>
            <a:noFill/>
          </a:ln>
        </p:spPr>
      </p:pic>
      <p:sp>
        <p:nvSpPr>
          <p:cNvPr id="29" name="Google Shape;29;p5"/>
          <p:cNvSpPr txBox="1"/>
          <p:nvPr>
            <p:ph type="title"/>
          </p:nvPr>
        </p:nvSpPr>
        <p:spPr>
          <a:xfrm>
            <a:off x="454275" y="908550"/>
            <a:ext cx="8267700" cy="6354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2600"/>
              <a:buFont typeface="Open Sans ExtraBold"/>
              <a:buNone/>
              <a:defRPr b="0" sz="2600">
                <a:solidFill>
                  <a:schemeClr val="lt1"/>
                </a:solidFill>
                <a:latin typeface="Open Sans ExtraBold"/>
                <a:ea typeface="Open Sans ExtraBold"/>
                <a:cs typeface="Open Sans ExtraBold"/>
                <a:sym typeface="Open Sans ExtraBold"/>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cxnSp>
        <p:nvCxnSpPr>
          <p:cNvPr id="30" name="Google Shape;30;p5"/>
          <p:cNvCxnSpPr/>
          <p:nvPr/>
        </p:nvCxnSpPr>
        <p:spPr>
          <a:xfrm>
            <a:off x="455225" y="457200"/>
            <a:ext cx="922200" cy="0"/>
          </a:xfrm>
          <a:prstGeom prst="straightConnector1">
            <a:avLst/>
          </a:prstGeom>
          <a:noFill/>
          <a:ln cap="flat" cmpd="sng" w="76200">
            <a:solidFill>
              <a:schemeClr val="dk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31" name="Shape 31"/>
        <p:cNvGrpSpPr/>
        <p:nvPr/>
      </p:nvGrpSpPr>
      <p:grpSpPr>
        <a:xfrm>
          <a:off x="0" y="0"/>
          <a:ext cx="0" cy="0"/>
          <a:chOff x="0" y="0"/>
          <a:chExt cx="0" cy="0"/>
        </a:xfrm>
      </p:grpSpPr>
      <p:sp>
        <p:nvSpPr>
          <p:cNvPr id="32" name="Google Shape;32;p6"/>
          <p:cNvSpPr/>
          <p:nvPr/>
        </p:nvSpPr>
        <p:spPr>
          <a:xfrm>
            <a:off x="0" y="0"/>
            <a:ext cx="9144000" cy="51435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4562475"/>
            <a:ext cx="9144000" cy="5760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idx="1" type="body"/>
          </p:nvPr>
        </p:nvSpPr>
        <p:spPr>
          <a:xfrm>
            <a:off x="464000" y="1595775"/>
            <a:ext cx="8267700" cy="2804700"/>
          </a:xfrm>
          <a:prstGeom prst="rect">
            <a:avLst/>
          </a:prstGeom>
        </p:spPr>
        <p:txBody>
          <a:bodyPr anchorCtr="0" anchor="t" bIns="0" lIns="0" spcFirstLastPara="1" rIns="0" wrap="square" tIns="0">
            <a:noAutofit/>
          </a:bodyPr>
          <a:lstStyle>
            <a:lvl1pPr indent="-361950" lvl="0" marL="457200" rtl="0">
              <a:spcBef>
                <a:spcPts val="0"/>
              </a:spcBef>
              <a:spcAft>
                <a:spcPts val="0"/>
              </a:spcAft>
              <a:buSzPts val="21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sz="1600"/>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79400" lvl="7" marL="3657600" rtl="0">
              <a:spcBef>
                <a:spcPts val="0"/>
              </a:spcBef>
              <a:spcAft>
                <a:spcPts val="0"/>
              </a:spcAft>
              <a:buSzPts val="800"/>
              <a:buFont typeface="Open Sans Medium"/>
              <a:buChar char="○"/>
              <a:defRPr sz="800">
                <a:latin typeface="Open Sans Medium"/>
                <a:ea typeface="Open Sans Medium"/>
                <a:cs typeface="Open Sans Medium"/>
                <a:sym typeface="Open Sans Medium"/>
              </a:defRPr>
            </a:lvl8pPr>
            <a:lvl9pPr indent="-279400" lvl="8" marL="4114800" rtl="0">
              <a:spcBef>
                <a:spcPts val="0"/>
              </a:spcBef>
              <a:spcAft>
                <a:spcPts val="0"/>
              </a:spcAft>
              <a:buSzPts val="800"/>
              <a:buFont typeface="Open Sans Medium"/>
              <a:buChar char="■"/>
              <a:defRPr sz="800">
                <a:latin typeface="Open Sans Medium"/>
                <a:ea typeface="Open Sans Medium"/>
                <a:cs typeface="Open Sans Medium"/>
                <a:sym typeface="Open Sans Medium"/>
              </a:defRPr>
            </a:lvl9pPr>
          </a:lstStyle>
          <a:p/>
        </p:txBody>
      </p:sp>
      <p:sp>
        <p:nvSpPr>
          <p:cNvPr id="35" name="Google Shape;35;p6"/>
          <p:cNvSpPr txBox="1"/>
          <p:nvPr>
            <p:ph idx="12" type="sldNum"/>
          </p:nvPr>
        </p:nvSpPr>
        <p:spPr>
          <a:xfrm>
            <a:off x="7791575" y="4562475"/>
            <a:ext cx="1352400" cy="576000"/>
          </a:xfrm>
          <a:prstGeom prst="rect">
            <a:avLst/>
          </a:prstGeom>
        </p:spPr>
        <p:txBody>
          <a:bodyPr anchorCtr="0" anchor="ctr" bIns="0" lIns="0" spcFirstLastPara="1" rIns="457200" wrap="square" tIns="0">
            <a:noAutofit/>
          </a:bodyPr>
          <a:lstStyle>
            <a:lvl1pPr lvl="0" rtl="0">
              <a:buNone/>
              <a:defRPr>
                <a:solidFill>
                  <a:srgbClr val="999999"/>
                </a:solidFill>
                <a:latin typeface="Open Sans ExtraBold"/>
                <a:ea typeface="Open Sans ExtraBold"/>
                <a:cs typeface="Open Sans ExtraBold"/>
                <a:sym typeface="Open Sans ExtraBold"/>
              </a:defRPr>
            </a:lvl1pPr>
            <a:lvl2pPr lvl="1" rtl="0">
              <a:buNone/>
              <a:defRPr>
                <a:solidFill>
                  <a:srgbClr val="999999"/>
                </a:solidFill>
                <a:latin typeface="Open Sans ExtraBold"/>
                <a:ea typeface="Open Sans ExtraBold"/>
                <a:cs typeface="Open Sans ExtraBold"/>
                <a:sym typeface="Open Sans ExtraBold"/>
              </a:defRPr>
            </a:lvl2pPr>
            <a:lvl3pPr lvl="2" rtl="0">
              <a:buNone/>
              <a:defRPr>
                <a:solidFill>
                  <a:srgbClr val="999999"/>
                </a:solidFill>
                <a:latin typeface="Open Sans ExtraBold"/>
                <a:ea typeface="Open Sans ExtraBold"/>
                <a:cs typeface="Open Sans ExtraBold"/>
                <a:sym typeface="Open Sans ExtraBold"/>
              </a:defRPr>
            </a:lvl3pPr>
            <a:lvl4pPr lvl="3" rtl="0">
              <a:buNone/>
              <a:defRPr>
                <a:solidFill>
                  <a:srgbClr val="999999"/>
                </a:solidFill>
                <a:latin typeface="Open Sans ExtraBold"/>
                <a:ea typeface="Open Sans ExtraBold"/>
                <a:cs typeface="Open Sans ExtraBold"/>
                <a:sym typeface="Open Sans ExtraBold"/>
              </a:defRPr>
            </a:lvl4pPr>
            <a:lvl5pPr lvl="4" rtl="0">
              <a:buNone/>
              <a:defRPr>
                <a:solidFill>
                  <a:srgbClr val="999999"/>
                </a:solidFill>
                <a:latin typeface="Open Sans ExtraBold"/>
                <a:ea typeface="Open Sans ExtraBold"/>
                <a:cs typeface="Open Sans ExtraBold"/>
                <a:sym typeface="Open Sans ExtraBold"/>
              </a:defRPr>
            </a:lvl5pPr>
            <a:lvl6pPr lvl="5" rtl="0">
              <a:buNone/>
              <a:defRPr>
                <a:solidFill>
                  <a:srgbClr val="999999"/>
                </a:solidFill>
                <a:latin typeface="Open Sans ExtraBold"/>
                <a:ea typeface="Open Sans ExtraBold"/>
                <a:cs typeface="Open Sans ExtraBold"/>
                <a:sym typeface="Open Sans ExtraBold"/>
              </a:defRPr>
            </a:lvl6pPr>
            <a:lvl7pPr lvl="6" rtl="0">
              <a:buNone/>
              <a:defRPr>
                <a:solidFill>
                  <a:srgbClr val="999999"/>
                </a:solidFill>
                <a:latin typeface="Open Sans ExtraBold"/>
                <a:ea typeface="Open Sans ExtraBold"/>
                <a:cs typeface="Open Sans ExtraBold"/>
                <a:sym typeface="Open Sans ExtraBold"/>
              </a:defRPr>
            </a:lvl7pPr>
            <a:lvl8pPr lvl="7" rtl="0">
              <a:buNone/>
              <a:defRPr>
                <a:solidFill>
                  <a:srgbClr val="999999"/>
                </a:solidFill>
                <a:latin typeface="Open Sans ExtraBold"/>
                <a:ea typeface="Open Sans ExtraBold"/>
                <a:cs typeface="Open Sans ExtraBold"/>
                <a:sym typeface="Open Sans ExtraBold"/>
              </a:defRPr>
            </a:lvl8pPr>
            <a:lvl9pPr lvl="8" rtl="0">
              <a:buNone/>
              <a:defRPr>
                <a:solidFill>
                  <a:srgbClr val="999999"/>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6"/>
          <p:cNvSpPr txBox="1"/>
          <p:nvPr>
            <p:ph type="title"/>
          </p:nvPr>
        </p:nvSpPr>
        <p:spPr>
          <a:xfrm>
            <a:off x="454275" y="908550"/>
            <a:ext cx="8267700" cy="6354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2600"/>
              <a:buFont typeface="Open Sans ExtraBold"/>
              <a:buNone/>
              <a:defRPr b="0" sz="2600">
                <a:solidFill>
                  <a:schemeClr val="lt1"/>
                </a:solidFill>
                <a:latin typeface="Open Sans ExtraBold"/>
                <a:ea typeface="Open Sans ExtraBold"/>
                <a:cs typeface="Open Sans ExtraBold"/>
                <a:sym typeface="Open Sans ExtraBold"/>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cxnSp>
        <p:nvCxnSpPr>
          <p:cNvPr id="37" name="Google Shape;37;p6"/>
          <p:cNvCxnSpPr/>
          <p:nvPr/>
        </p:nvCxnSpPr>
        <p:spPr>
          <a:xfrm>
            <a:off x="455225" y="457200"/>
            <a:ext cx="922200" cy="0"/>
          </a:xfrm>
          <a:prstGeom prst="straightConnector1">
            <a:avLst/>
          </a:prstGeom>
          <a:noFill/>
          <a:ln cap="flat" cmpd="sng" w="76200">
            <a:solidFill>
              <a:schemeClr val="dk1"/>
            </a:solidFill>
            <a:prstDash val="solid"/>
            <a:round/>
            <a:headEnd len="sm" w="sm" type="none"/>
            <a:tailEnd len="sm" w="sm" type="none"/>
          </a:ln>
        </p:spPr>
      </p:cxnSp>
      <p:pic>
        <p:nvPicPr>
          <p:cNvPr id="38" name="Google Shape;38;p6"/>
          <p:cNvPicPr preferRelativeResize="0"/>
          <p:nvPr/>
        </p:nvPicPr>
        <p:blipFill rotWithShape="1">
          <a:blip r:embed="rId2">
            <a:alphaModFix/>
          </a:blip>
          <a:srcRect b="10" l="0" r="0" t="0"/>
          <a:stretch/>
        </p:blipFill>
        <p:spPr>
          <a:xfrm>
            <a:off x="464000" y="4713325"/>
            <a:ext cx="3601152" cy="274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ooter">
  <p:cSld name="TITLE_AND_BODY_1">
    <p:spTree>
      <p:nvGrpSpPr>
        <p:cNvPr id="39" name="Shape 39"/>
        <p:cNvGrpSpPr/>
        <p:nvPr/>
      </p:nvGrpSpPr>
      <p:grpSpPr>
        <a:xfrm>
          <a:off x="0" y="0"/>
          <a:ext cx="0" cy="0"/>
          <a:chOff x="0" y="0"/>
          <a:chExt cx="0" cy="0"/>
        </a:xfrm>
      </p:grpSpPr>
      <p:sp>
        <p:nvSpPr>
          <p:cNvPr id="40" name="Google Shape;40;p7"/>
          <p:cNvSpPr/>
          <p:nvPr/>
        </p:nvSpPr>
        <p:spPr>
          <a:xfrm>
            <a:off x="0" y="4562475"/>
            <a:ext cx="9144000" cy="576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sp>
        <p:nvSpPr>
          <p:cNvPr id="42" name="Google Shape;42;p7"/>
          <p:cNvSpPr txBox="1"/>
          <p:nvPr>
            <p:ph idx="12" type="sldNum"/>
          </p:nvPr>
        </p:nvSpPr>
        <p:spPr>
          <a:xfrm>
            <a:off x="7791575" y="4562475"/>
            <a:ext cx="1352400" cy="576000"/>
          </a:xfrm>
          <a:prstGeom prst="rect">
            <a:avLst/>
          </a:prstGeom>
        </p:spPr>
        <p:txBody>
          <a:bodyPr anchorCtr="0" anchor="ctr" bIns="0" lIns="0" spcFirstLastPara="1" rIns="457200" wrap="square" tIns="0">
            <a:noAutofit/>
          </a:bodyPr>
          <a:lstStyle>
            <a:lvl1pPr lvl="0" rtl="0">
              <a:buNone/>
              <a:defRPr>
                <a:solidFill>
                  <a:srgbClr val="999999"/>
                </a:solidFill>
                <a:latin typeface="Open Sans ExtraBold"/>
                <a:ea typeface="Open Sans ExtraBold"/>
                <a:cs typeface="Open Sans ExtraBold"/>
                <a:sym typeface="Open Sans ExtraBold"/>
              </a:defRPr>
            </a:lvl1pPr>
            <a:lvl2pPr lvl="1" rtl="0">
              <a:buNone/>
              <a:defRPr>
                <a:solidFill>
                  <a:srgbClr val="999999"/>
                </a:solidFill>
                <a:latin typeface="Open Sans ExtraBold"/>
                <a:ea typeface="Open Sans ExtraBold"/>
                <a:cs typeface="Open Sans ExtraBold"/>
                <a:sym typeface="Open Sans ExtraBold"/>
              </a:defRPr>
            </a:lvl2pPr>
            <a:lvl3pPr lvl="2" rtl="0">
              <a:buNone/>
              <a:defRPr>
                <a:solidFill>
                  <a:srgbClr val="999999"/>
                </a:solidFill>
                <a:latin typeface="Open Sans ExtraBold"/>
                <a:ea typeface="Open Sans ExtraBold"/>
                <a:cs typeface="Open Sans ExtraBold"/>
                <a:sym typeface="Open Sans ExtraBold"/>
              </a:defRPr>
            </a:lvl3pPr>
            <a:lvl4pPr lvl="3" rtl="0">
              <a:buNone/>
              <a:defRPr>
                <a:solidFill>
                  <a:srgbClr val="999999"/>
                </a:solidFill>
                <a:latin typeface="Open Sans ExtraBold"/>
                <a:ea typeface="Open Sans ExtraBold"/>
                <a:cs typeface="Open Sans ExtraBold"/>
                <a:sym typeface="Open Sans ExtraBold"/>
              </a:defRPr>
            </a:lvl4pPr>
            <a:lvl5pPr lvl="4" rtl="0">
              <a:buNone/>
              <a:defRPr>
                <a:solidFill>
                  <a:srgbClr val="999999"/>
                </a:solidFill>
                <a:latin typeface="Open Sans ExtraBold"/>
                <a:ea typeface="Open Sans ExtraBold"/>
                <a:cs typeface="Open Sans ExtraBold"/>
                <a:sym typeface="Open Sans ExtraBold"/>
              </a:defRPr>
            </a:lvl5pPr>
            <a:lvl6pPr lvl="5" rtl="0">
              <a:buNone/>
              <a:defRPr>
                <a:solidFill>
                  <a:srgbClr val="999999"/>
                </a:solidFill>
                <a:latin typeface="Open Sans ExtraBold"/>
                <a:ea typeface="Open Sans ExtraBold"/>
                <a:cs typeface="Open Sans ExtraBold"/>
                <a:sym typeface="Open Sans ExtraBold"/>
              </a:defRPr>
            </a:lvl6pPr>
            <a:lvl7pPr lvl="6" rtl="0">
              <a:buNone/>
              <a:defRPr>
                <a:solidFill>
                  <a:srgbClr val="999999"/>
                </a:solidFill>
                <a:latin typeface="Open Sans ExtraBold"/>
                <a:ea typeface="Open Sans ExtraBold"/>
                <a:cs typeface="Open Sans ExtraBold"/>
                <a:sym typeface="Open Sans ExtraBold"/>
              </a:defRPr>
            </a:lvl7pPr>
            <a:lvl8pPr lvl="7" rtl="0">
              <a:buNone/>
              <a:defRPr>
                <a:solidFill>
                  <a:srgbClr val="999999"/>
                </a:solidFill>
                <a:latin typeface="Open Sans ExtraBold"/>
                <a:ea typeface="Open Sans ExtraBold"/>
                <a:cs typeface="Open Sans ExtraBold"/>
                <a:sym typeface="Open Sans ExtraBold"/>
              </a:defRPr>
            </a:lvl8pPr>
            <a:lvl9pPr lvl="8" rtl="0">
              <a:buNone/>
              <a:defRPr>
                <a:solidFill>
                  <a:srgbClr val="999999"/>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pic>
        <p:nvPicPr>
          <p:cNvPr id="43" name="Google Shape;43;p7"/>
          <p:cNvPicPr preferRelativeResize="0"/>
          <p:nvPr/>
        </p:nvPicPr>
        <p:blipFill rotWithShape="1">
          <a:blip r:embed="rId2">
            <a:alphaModFix/>
          </a:blip>
          <a:srcRect b="10" l="0" r="0" t="0"/>
          <a:stretch/>
        </p:blipFill>
        <p:spPr>
          <a:xfrm>
            <a:off x="464000" y="4713325"/>
            <a:ext cx="3601152" cy="274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cxnSp>
        <p:nvCxnSpPr>
          <p:cNvPr id="45" name="Google Shape;45;p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sp>
        <p:nvSpPr>
          <p:cNvPr id="46" name="Google Shape;46;p8"/>
          <p:cNvSpPr txBox="1"/>
          <p:nvPr>
            <p:ph type="title"/>
          </p:nvPr>
        </p:nvSpPr>
        <p:spPr>
          <a:xfrm>
            <a:off x="2400250" y="575950"/>
            <a:ext cx="6321600" cy="635400"/>
          </a:xfrm>
          <a:prstGeom prst="rect">
            <a:avLst/>
          </a:prstGeom>
        </p:spPr>
        <p:txBody>
          <a:bodyPr anchorCtr="0" anchor="ctr" bIns="0" lIns="0" spcFirstLastPara="1" rIns="0" wrap="square" tIns="0">
            <a:noAutofit/>
          </a:bodyPr>
          <a:lstStyle>
            <a:lvl1pPr lvl="0">
              <a:spcBef>
                <a:spcPts val="0"/>
              </a:spcBef>
              <a:spcAft>
                <a:spcPts val="0"/>
              </a:spcAft>
              <a:buSzPts val="34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7" name="Google Shape;47;p8"/>
          <p:cNvSpPr txBox="1"/>
          <p:nvPr>
            <p:ph idx="1" type="body"/>
          </p:nvPr>
        </p:nvSpPr>
        <p:spPr>
          <a:xfrm>
            <a:off x="2400300" y="1602675"/>
            <a:ext cx="3071400" cy="25005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8" name="Google Shape;48;p8"/>
          <p:cNvSpPr txBox="1"/>
          <p:nvPr>
            <p:ph idx="2" type="body"/>
          </p:nvPr>
        </p:nvSpPr>
        <p:spPr>
          <a:xfrm>
            <a:off x="5650572" y="1602675"/>
            <a:ext cx="3071400" cy="3002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303300" y="411575"/>
            <a:ext cx="8520600" cy="639600"/>
          </a:xfrm>
          <a:prstGeom prst="rect">
            <a:avLst/>
          </a:prstGeom>
        </p:spPr>
        <p:txBody>
          <a:bodyPr anchorCtr="0" anchor="ctr" bIns="0" lIns="0" spcFirstLastPara="1" rIns="0" wrap="square" tIns="0">
            <a:noAutofit/>
          </a:bodyPr>
          <a:lstStyle>
            <a:lvl1pPr lvl="0">
              <a:spcBef>
                <a:spcPts val="0"/>
              </a:spcBef>
              <a:spcAft>
                <a:spcPts val="0"/>
              </a:spcAft>
              <a:buSzPts val="34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2" name="Google Shape;52;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3" name="Shape 53"/>
        <p:cNvGrpSpPr/>
        <p:nvPr/>
      </p:nvGrpSpPr>
      <p:grpSpPr>
        <a:xfrm>
          <a:off x="0" y="0"/>
          <a:ext cx="0" cy="0"/>
          <a:chOff x="0" y="0"/>
          <a:chExt cx="0" cy="0"/>
        </a:xfrm>
      </p:grpSpPr>
      <p:cxnSp>
        <p:nvCxnSpPr>
          <p:cNvPr id="54" name="Google Shape;54;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5" name="Google Shape;55;p10"/>
          <p:cNvSpPr txBox="1"/>
          <p:nvPr>
            <p:ph type="title"/>
          </p:nvPr>
        </p:nvSpPr>
        <p:spPr>
          <a:xfrm>
            <a:off x="319500" y="936600"/>
            <a:ext cx="2808000" cy="755700"/>
          </a:xfrm>
          <a:prstGeom prst="rect">
            <a:avLst/>
          </a:prstGeom>
        </p:spPr>
        <p:txBody>
          <a:bodyPr anchorCtr="0" anchor="b" bIns="0" lIns="0" spcFirstLastPara="1" rIns="0" wrap="square" tIns="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6" name="Google Shape;56;p10"/>
          <p:cNvSpPr txBox="1"/>
          <p:nvPr>
            <p:ph idx="1" type="body"/>
          </p:nvPr>
        </p:nvSpPr>
        <p:spPr>
          <a:xfrm>
            <a:off x="319500" y="1846804"/>
            <a:ext cx="2808000" cy="28062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7" name="Google Shape;5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ctr" bIns="0" lIns="0" spcFirstLastPara="1" rIns="0" wrap="square" tIns="0">
            <a:noAutofit/>
          </a:bodyPr>
          <a:lstStyle>
            <a:lvl1pPr lvl="0">
              <a:spcBef>
                <a:spcPts val="0"/>
              </a:spcBef>
              <a:spcAft>
                <a:spcPts val="0"/>
              </a:spcAft>
              <a:buClr>
                <a:srgbClr val="434343"/>
              </a:buClr>
              <a:buSzPts val="3400"/>
              <a:buFont typeface="Open Sans"/>
              <a:buNone/>
              <a:defRPr b="1" sz="3400">
                <a:solidFill>
                  <a:srgbClr val="434343"/>
                </a:solidFill>
                <a:latin typeface="Open Sans"/>
                <a:ea typeface="Open Sans"/>
                <a:cs typeface="Open Sans"/>
                <a:sym typeface="Open Sans"/>
              </a:defRPr>
            </a:lvl1pPr>
            <a:lvl2pPr lvl="1">
              <a:spcBef>
                <a:spcPts val="0"/>
              </a:spcBef>
              <a:spcAft>
                <a:spcPts val="0"/>
              </a:spcAft>
              <a:buClr>
                <a:srgbClr val="434343"/>
              </a:buClr>
              <a:buSzPts val="3000"/>
              <a:buFont typeface="Raleway"/>
              <a:buNone/>
              <a:defRPr b="1" sz="3000">
                <a:solidFill>
                  <a:srgbClr val="434343"/>
                </a:solidFill>
                <a:latin typeface="Raleway"/>
                <a:ea typeface="Raleway"/>
                <a:cs typeface="Raleway"/>
                <a:sym typeface="Raleway"/>
              </a:defRPr>
            </a:lvl2pPr>
            <a:lvl3pPr lvl="2">
              <a:spcBef>
                <a:spcPts val="0"/>
              </a:spcBef>
              <a:spcAft>
                <a:spcPts val="0"/>
              </a:spcAft>
              <a:buClr>
                <a:srgbClr val="434343"/>
              </a:buClr>
              <a:buSzPts val="3000"/>
              <a:buFont typeface="Raleway"/>
              <a:buNone/>
              <a:defRPr b="1" sz="3000">
                <a:solidFill>
                  <a:srgbClr val="434343"/>
                </a:solidFill>
                <a:latin typeface="Raleway"/>
                <a:ea typeface="Raleway"/>
                <a:cs typeface="Raleway"/>
                <a:sym typeface="Raleway"/>
              </a:defRPr>
            </a:lvl3pPr>
            <a:lvl4pPr lvl="3">
              <a:spcBef>
                <a:spcPts val="0"/>
              </a:spcBef>
              <a:spcAft>
                <a:spcPts val="0"/>
              </a:spcAft>
              <a:buClr>
                <a:srgbClr val="434343"/>
              </a:buClr>
              <a:buSzPts val="3000"/>
              <a:buFont typeface="Raleway"/>
              <a:buNone/>
              <a:defRPr b="1" sz="3000">
                <a:solidFill>
                  <a:srgbClr val="434343"/>
                </a:solidFill>
                <a:latin typeface="Raleway"/>
                <a:ea typeface="Raleway"/>
                <a:cs typeface="Raleway"/>
                <a:sym typeface="Raleway"/>
              </a:defRPr>
            </a:lvl4pPr>
            <a:lvl5pPr lvl="4">
              <a:spcBef>
                <a:spcPts val="0"/>
              </a:spcBef>
              <a:spcAft>
                <a:spcPts val="0"/>
              </a:spcAft>
              <a:buClr>
                <a:srgbClr val="434343"/>
              </a:buClr>
              <a:buSzPts val="3000"/>
              <a:buFont typeface="Raleway"/>
              <a:buNone/>
              <a:defRPr b="1" sz="3000">
                <a:solidFill>
                  <a:srgbClr val="434343"/>
                </a:solidFill>
                <a:latin typeface="Raleway"/>
                <a:ea typeface="Raleway"/>
                <a:cs typeface="Raleway"/>
                <a:sym typeface="Raleway"/>
              </a:defRPr>
            </a:lvl5pPr>
            <a:lvl6pPr lvl="5">
              <a:spcBef>
                <a:spcPts val="0"/>
              </a:spcBef>
              <a:spcAft>
                <a:spcPts val="0"/>
              </a:spcAft>
              <a:buClr>
                <a:srgbClr val="434343"/>
              </a:buClr>
              <a:buSzPts val="3000"/>
              <a:buFont typeface="Raleway"/>
              <a:buNone/>
              <a:defRPr b="1" sz="3000">
                <a:solidFill>
                  <a:srgbClr val="434343"/>
                </a:solidFill>
                <a:latin typeface="Raleway"/>
                <a:ea typeface="Raleway"/>
                <a:cs typeface="Raleway"/>
                <a:sym typeface="Raleway"/>
              </a:defRPr>
            </a:lvl6pPr>
            <a:lvl7pPr lvl="6">
              <a:spcBef>
                <a:spcPts val="0"/>
              </a:spcBef>
              <a:spcAft>
                <a:spcPts val="0"/>
              </a:spcAft>
              <a:buClr>
                <a:srgbClr val="434343"/>
              </a:buClr>
              <a:buSzPts val="3000"/>
              <a:buFont typeface="Raleway"/>
              <a:buNone/>
              <a:defRPr b="1" sz="3000">
                <a:solidFill>
                  <a:srgbClr val="434343"/>
                </a:solidFill>
                <a:latin typeface="Raleway"/>
                <a:ea typeface="Raleway"/>
                <a:cs typeface="Raleway"/>
                <a:sym typeface="Raleway"/>
              </a:defRPr>
            </a:lvl7pPr>
            <a:lvl8pPr lvl="7">
              <a:spcBef>
                <a:spcPts val="0"/>
              </a:spcBef>
              <a:spcAft>
                <a:spcPts val="0"/>
              </a:spcAft>
              <a:buClr>
                <a:srgbClr val="434343"/>
              </a:buClr>
              <a:buSzPts val="3000"/>
              <a:buFont typeface="Raleway"/>
              <a:buNone/>
              <a:defRPr b="1" sz="3000">
                <a:solidFill>
                  <a:srgbClr val="434343"/>
                </a:solidFill>
                <a:latin typeface="Raleway"/>
                <a:ea typeface="Raleway"/>
                <a:cs typeface="Raleway"/>
                <a:sym typeface="Raleway"/>
              </a:defRPr>
            </a:lvl8pPr>
            <a:lvl9pPr lvl="8">
              <a:spcBef>
                <a:spcPts val="0"/>
              </a:spcBef>
              <a:spcAft>
                <a:spcPts val="0"/>
              </a:spcAft>
              <a:buClr>
                <a:srgbClr val="434343"/>
              </a:buClr>
              <a:buSzPts val="3000"/>
              <a:buFont typeface="Raleway"/>
              <a:buNone/>
              <a:defRPr b="1" sz="3000">
                <a:solidFill>
                  <a:srgbClr val="434343"/>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0" lIns="0" spcFirstLastPara="1" rIns="0" wrap="square" tIns="0">
            <a:noAutofit/>
          </a:bodyPr>
          <a:lstStyle>
            <a:lvl1pPr indent="-361950" lvl="0" marL="457200">
              <a:lnSpc>
                <a:spcPct val="115000"/>
              </a:lnSpc>
              <a:spcBef>
                <a:spcPts val="0"/>
              </a:spcBef>
              <a:spcAft>
                <a:spcPts val="0"/>
              </a:spcAft>
              <a:buClr>
                <a:srgbClr val="434343"/>
              </a:buClr>
              <a:buSzPts val="2100"/>
              <a:buFont typeface="Open Sans"/>
              <a:buChar char="●"/>
              <a:defRPr sz="2100">
                <a:solidFill>
                  <a:srgbClr val="434343"/>
                </a:solidFill>
                <a:latin typeface="Open Sans"/>
                <a:ea typeface="Open Sans"/>
                <a:cs typeface="Open Sans"/>
                <a:sym typeface="Open Sans"/>
              </a:defRPr>
            </a:lvl1pPr>
            <a:lvl2pPr indent="-330200" lvl="1" marL="914400">
              <a:lnSpc>
                <a:spcPct val="115000"/>
              </a:lnSpc>
              <a:spcBef>
                <a:spcPts val="1600"/>
              </a:spcBef>
              <a:spcAft>
                <a:spcPts val="0"/>
              </a:spcAft>
              <a:buClr>
                <a:srgbClr val="434343"/>
              </a:buClr>
              <a:buSzPts val="1600"/>
              <a:buFont typeface="Open Sans"/>
              <a:buChar char="○"/>
              <a:defRPr sz="1600">
                <a:solidFill>
                  <a:srgbClr val="434343"/>
                </a:solidFill>
                <a:latin typeface="Open Sans"/>
                <a:ea typeface="Open Sans"/>
                <a:cs typeface="Open Sans"/>
                <a:sym typeface="Open Sans"/>
              </a:defRPr>
            </a:lvl2pPr>
            <a:lvl3pPr indent="-311150" lvl="2" marL="1371600">
              <a:lnSpc>
                <a:spcPct val="115000"/>
              </a:lnSpc>
              <a:spcBef>
                <a:spcPts val="1600"/>
              </a:spcBef>
              <a:spcAft>
                <a:spcPts val="0"/>
              </a:spcAft>
              <a:buClr>
                <a:srgbClr val="434343"/>
              </a:buClr>
              <a:buSzPts val="1300"/>
              <a:buFont typeface="Open Sans"/>
              <a:buChar char="■"/>
              <a:defRPr sz="1300">
                <a:solidFill>
                  <a:srgbClr val="434343"/>
                </a:solidFill>
                <a:latin typeface="Open Sans"/>
                <a:ea typeface="Open Sans"/>
                <a:cs typeface="Open Sans"/>
                <a:sym typeface="Open Sans"/>
              </a:defRPr>
            </a:lvl3pPr>
            <a:lvl4pPr indent="-311150" lvl="3" marL="1828800">
              <a:lnSpc>
                <a:spcPct val="115000"/>
              </a:lnSpc>
              <a:spcBef>
                <a:spcPts val="1600"/>
              </a:spcBef>
              <a:spcAft>
                <a:spcPts val="0"/>
              </a:spcAft>
              <a:buClr>
                <a:srgbClr val="434343"/>
              </a:buClr>
              <a:buSzPts val="1300"/>
              <a:buFont typeface="Open Sans"/>
              <a:buChar char="●"/>
              <a:defRPr sz="1300">
                <a:solidFill>
                  <a:srgbClr val="434343"/>
                </a:solidFill>
                <a:latin typeface="Open Sans"/>
                <a:ea typeface="Open Sans"/>
                <a:cs typeface="Open Sans"/>
                <a:sym typeface="Open Sans"/>
              </a:defRPr>
            </a:lvl4pPr>
            <a:lvl5pPr indent="-311150" lvl="4" marL="2286000">
              <a:lnSpc>
                <a:spcPct val="115000"/>
              </a:lnSpc>
              <a:spcBef>
                <a:spcPts val="1600"/>
              </a:spcBef>
              <a:spcAft>
                <a:spcPts val="0"/>
              </a:spcAft>
              <a:buClr>
                <a:srgbClr val="434343"/>
              </a:buClr>
              <a:buSzPts val="1300"/>
              <a:buFont typeface="Open Sans"/>
              <a:buChar char="○"/>
              <a:defRPr sz="1300">
                <a:solidFill>
                  <a:srgbClr val="434343"/>
                </a:solidFill>
                <a:latin typeface="Open Sans"/>
                <a:ea typeface="Open Sans"/>
                <a:cs typeface="Open Sans"/>
                <a:sym typeface="Open Sans"/>
              </a:defRPr>
            </a:lvl5pPr>
            <a:lvl6pPr indent="-311150" lvl="5" marL="2743200">
              <a:lnSpc>
                <a:spcPct val="115000"/>
              </a:lnSpc>
              <a:spcBef>
                <a:spcPts val="1600"/>
              </a:spcBef>
              <a:spcAft>
                <a:spcPts val="0"/>
              </a:spcAft>
              <a:buClr>
                <a:srgbClr val="434343"/>
              </a:buClr>
              <a:buSzPts val="1300"/>
              <a:buFont typeface="Open Sans"/>
              <a:buChar char="■"/>
              <a:defRPr sz="1300">
                <a:solidFill>
                  <a:srgbClr val="434343"/>
                </a:solidFill>
                <a:latin typeface="Open Sans"/>
                <a:ea typeface="Open Sans"/>
                <a:cs typeface="Open Sans"/>
                <a:sym typeface="Open Sans"/>
              </a:defRPr>
            </a:lvl6pPr>
            <a:lvl7pPr indent="-311150" lvl="6" marL="3200400">
              <a:lnSpc>
                <a:spcPct val="115000"/>
              </a:lnSpc>
              <a:spcBef>
                <a:spcPts val="1600"/>
              </a:spcBef>
              <a:spcAft>
                <a:spcPts val="0"/>
              </a:spcAft>
              <a:buClr>
                <a:srgbClr val="434343"/>
              </a:buClr>
              <a:buSzPts val="1300"/>
              <a:buFont typeface="Open Sans"/>
              <a:buChar char="●"/>
              <a:defRPr sz="1300">
                <a:solidFill>
                  <a:srgbClr val="434343"/>
                </a:solidFill>
                <a:latin typeface="Open Sans"/>
                <a:ea typeface="Open Sans"/>
                <a:cs typeface="Open Sans"/>
                <a:sym typeface="Open Sans"/>
              </a:defRPr>
            </a:lvl7pPr>
            <a:lvl8pPr indent="-292100" lvl="7" marL="3657600">
              <a:lnSpc>
                <a:spcPct val="115000"/>
              </a:lnSpc>
              <a:spcBef>
                <a:spcPts val="1600"/>
              </a:spcBef>
              <a:spcAft>
                <a:spcPts val="0"/>
              </a:spcAft>
              <a:buClr>
                <a:srgbClr val="434343"/>
              </a:buClr>
              <a:buSzPts val="1000"/>
              <a:buFont typeface="Open Sans"/>
              <a:buChar char="○"/>
              <a:defRPr sz="1000">
                <a:solidFill>
                  <a:srgbClr val="434343"/>
                </a:solidFill>
                <a:latin typeface="Open Sans"/>
                <a:ea typeface="Open Sans"/>
                <a:cs typeface="Open Sans"/>
                <a:sym typeface="Open Sans"/>
              </a:defRPr>
            </a:lvl8pPr>
            <a:lvl9pPr indent="-317500" lvl="8" marL="4114800">
              <a:lnSpc>
                <a:spcPct val="115000"/>
              </a:lnSpc>
              <a:spcBef>
                <a:spcPts val="1600"/>
              </a:spcBef>
              <a:spcAft>
                <a:spcPts val="1600"/>
              </a:spcAft>
              <a:buClr>
                <a:srgbClr val="434343"/>
              </a:buClr>
              <a:buSzPts val="1400"/>
              <a:buFont typeface="Open Sans"/>
              <a:buChar char="■"/>
              <a:defRPr>
                <a:solidFill>
                  <a:srgbClr val="434343"/>
                </a:solidFill>
                <a:latin typeface="Open Sans"/>
                <a:ea typeface="Open Sans"/>
                <a:cs typeface="Open Sans"/>
                <a:sym typeface="Open Sans"/>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mailto:cua-dss@cua.edu" TargetMode="External"/><Relationship Id="rId4" Type="http://schemas.openxmlformats.org/officeDocument/2006/relationships/hyperlink" Target="http://www.dss.catholic.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9.png"/><Relationship Id="rId12"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miusa.org/" TargetMode="External"/><Relationship Id="rId4" Type="http://schemas.openxmlformats.org/officeDocument/2006/relationships/hyperlink" Target="http://www.miusa.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ctrTitle"/>
          </p:nvPr>
        </p:nvSpPr>
        <p:spPr>
          <a:xfrm>
            <a:off x="455300" y="457200"/>
            <a:ext cx="8266800" cy="1371600"/>
          </a:xfrm>
          <a:prstGeom prst="rect">
            <a:avLst/>
          </a:prstGeom>
        </p:spPr>
        <p:txBody>
          <a:bodyPr anchorCtr="0" anchor="t" bIns="0" lIns="0" spcFirstLastPara="1" rIns="0" wrap="square" tIns="457200">
            <a:noAutofit/>
          </a:bodyPr>
          <a:lstStyle/>
          <a:p>
            <a:pPr indent="0" lvl="0" marL="0" rtl="0" algn="l">
              <a:spcBef>
                <a:spcPts val="0"/>
              </a:spcBef>
              <a:spcAft>
                <a:spcPts val="0"/>
              </a:spcAft>
              <a:buNone/>
            </a:pPr>
            <a:r>
              <a:rPr lang="en"/>
              <a:t>Office of Disability Support Services</a:t>
            </a:r>
            <a:endParaRPr/>
          </a:p>
        </p:txBody>
      </p:sp>
      <p:sp>
        <p:nvSpPr>
          <p:cNvPr id="95" name="Google Shape;95;p17"/>
          <p:cNvSpPr txBox="1"/>
          <p:nvPr>
            <p:ph idx="1" type="subTitle"/>
          </p:nvPr>
        </p:nvSpPr>
        <p:spPr>
          <a:xfrm>
            <a:off x="496125" y="2281200"/>
            <a:ext cx="8279400" cy="1540200"/>
          </a:xfrm>
          <a:prstGeom prst="rect">
            <a:avLst/>
          </a:prstGeom>
        </p:spPr>
        <p:txBody>
          <a:bodyPr anchorCtr="0" anchor="t" bIns="22860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Study Abroad Student Pre-Departure Orientation Information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ctrTitle"/>
          </p:nvPr>
        </p:nvSpPr>
        <p:spPr>
          <a:xfrm>
            <a:off x="455300" y="457200"/>
            <a:ext cx="8266800" cy="1371600"/>
          </a:xfrm>
          <a:prstGeom prst="rect">
            <a:avLst/>
          </a:prstGeom>
        </p:spPr>
        <p:txBody>
          <a:bodyPr anchorCtr="0" anchor="t" bIns="0" lIns="0" spcFirstLastPara="1" rIns="0" wrap="square" tIns="457200">
            <a:noAutofit/>
          </a:bodyPr>
          <a:lstStyle/>
          <a:p>
            <a:pPr indent="0" lvl="0" marL="0" rtl="0" algn="l">
              <a:spcBef>
                <a:spcPts val="0"/>
              </a:spcBef>
              <a:spcAft>
                <a:spcPts val="0"/>
              </a:spcAft>
              <a:buNone/>
            </a:pPr>
            <a:r>
              <a:rPr lang="en"/>
              <a:t>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400"/>
              <a:t>Contact DSS:	</a:t>
            </a:r>
            <a:r>
              <a:rPr lang="en" sz="2200" u="sng">
                <a:solidFill>
                  <a:srgbClr val="FFFFFF"/>
                </a:solidFill>
                <a:hlinkClick r:id="rId3">
                  <a:extLst>
                    <a:ext uri="{A12FA001-AC4F-418D-AE19-62706E023703}">
                      <ahyp:hlinkClr val="tx"/>
                    </a:ext>
                  </a:extLst>
                </a:hlinkClick>
              </a:rPr>
              <a:t>cua-dss@cua.edu</a:t>
            </a:r>
            <a:endParaRPr sz="2200">
              <a:solidFill>
                <a:srgbClr val="FFFFFF"/>
              </a:solidFill>
            </a:endParaRPr>
          </a:p>
          <a:p>
            <a:pPr indent="0" lvl="0" marL="0" rtl="0" algn="l">
              <a:spcBef>
                <a:spcPts val="0"/>
              </a:spcBef>
              <a:spcAft>
                <a:spcPts val="0"/>
              </a:spcAft>
              <a:buNone/>
            </a:pPr>
            <a:r>
              <a:rPr lang="en" sz="2200"/>
              <a:t>					202-319-5211 (phone)</a:t>
            </a:r>
            <a:endParaRPr sz="2200"/>
          </a:p>
          <a:p>
            <a:pPr indent="457200" lvl="0" marL="1828800" rtl="0" algn="l">
              <a:spcBef>
                <a:spcPts val="0"/>
              </a:spcBef>
              <a:spcAft>
                <a:spcPts val="0"/>
              </a:spcAft>
              <a:buNone/>
            </a:pPr>
            <a:r>
              <a:rPr lang="en" sz="2200"/>
              <a:t>202-319-5126 (fax)</a:t>
            </a:r>
            <a:endParaRPr sz="2200"/>
          </a:p>
          <a:p>
            <a:pPr indent="0" lvl="0" marL="0" rtl="0" algn="l">
              <a:spcBef>
                <a:spcPts val="0"/>
              </a:spcBef>
              <a:spcAft>
                <a:spcPts val="0"/>
              </a:spcAft>
              <a:buNone/>
            </a:pPr>
            <a:r>
              <a:rPr lang="en" sz="2200"/>
              <a:t>					</a:t>
            </a:r>
            <a:r>
              <a:rPr lang="en" sz="2200" u="sng">
                <a:solidFill>
                  <a:srgbClr val="FFFFFF"/>
                </a:solidFill>
                <a:hlinkClick r:id="rId4">
                  <a:extLst>
                    <a:ext uri="{A12FA001-AC4F-418D-AE19-62706E023703}">
                      <ahyp:hlinkClr val="tx"/>
                    </a:ext>
                  </a:extLst>
                </a:hlinkClick>
              </a:rPr>
              <a:t>www.dss.catholic.edu</a:t>
            </a:r>
            <a:endParaRPr sz="2200">
              <a:solidFill>
                <a:srgbClr val="FFFFFF"/>
              </a:solidFill>
            </a:endParaRPr>
          </a:p>
          <a:p>
            <a:pPr indent="0" lvl="0" marL="0" rtl="0" algn="l">
              <a:spcBef>
                <a:spcPts val="0"/>
              </a:spcBef>
              <a:spcAft>
                <a:spcPts val="0"/>
              </a:spcAft>
              <a:buNone/>
            </a:pPr>
            <a:r>
              <a:rPr lang="en" sz="2200"/>
              <a:t>					Pryzbyla Center, Room 202</a:t>
            </a:r>
            <a:endParaRPr sz="2200"/>
          </a:p>
          <a:p>
            <a:pPr indent="0" lvl="0" marL="0" rtl="0" algn="l">
              <a:spcBef>
                <a:spcPts val="0"/>
              </a:spcBef>
              <a:spcAft>
                <a:spcPts val="0"/>
              </a:spcAft>
              <a:buNone/>
            </a:pPr>
            <a:r>
              <a:rPr lang="en" sz="2400"/>
              <a:t>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idx="1" type="body"/>
          </p:nvPr>
        </p:nvSpPr>
        <p:spPr>
          <a:xfrm>
            <a:off x="464000" y="1595775"/>
            <a:ext cx="8267700" cy="2804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1700">
              <a:solidFill>
                <a:schemeClr val="accent3"/>
              </a:solidFill>
            </a:endParaRPr>
          </a:p>
          <a:p>
            <a:pPr indent="0" lvl="0" marL="0" rtl="0" algn="l">
              <a:spcBef>
                <a:spcPts val="1000"/>
              </a:spcBef>
              <a:spcAft>
                <a:spcPts val="0"/>
              </a:spcAft>
              <a:buClr>
                <a:schemeClr val="accent3"/>
              </a:buClr>
              <a:buSzPts val="1100"/>
              <a:buFont typeface="Arial"/>
              <a:buNone/>
            </a:pPr>
            <a:r>
              <a:t/>
            </a:r>
            <a:endParaRPr/>
          </a:p>
          <a:p>
            <a:pPr indent="0" lvl="0" marL="0" rtl="0" algn="l">
              <a:spcBef>
                <a:spcPts val="0"/>
              </a:spcBef>
              <a:spcAft>
                <a:spcPts val="0"/>
              </a:spcAft>
              <a:buNone/>
            </a:pPr>
            <a:r>
              <a:t/>
            </a:r>
            <a:endParaRPr/>
          </a:p>
        </p:txBody>
      </p:sp>
      <p:sp>
        <p:nvSpPr>
          <p:cNvPr id="101" name="Google Shape;101;p18"/>
          <p:cNvSpPr txBox="1"/>
          <p:nvPr>
            <p:ph type="title"/>
          </p:nvPr>
        </p:nvSpPr>
        <p:spPr>
          <a:xfrm>
            <a:off x="464000" y="878025"/>
            <a:ext cx="8267700" cy="635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3000">
              <a:solidFill>
                <a:schemeClr val="dk2"/>
              </a:solidFill>
            </a:endParaRPr>
          </a:p>
        </p:txBody>
      </p:sp>
      <p:sp>
        <p:nvSpPr>
          <p:cNvPr id="102" name="Google Shape;102;p18"/>
          <p:cNvSpPr txBox="1"/>
          <p:nvPr/>
        </p:nvSpPr>
        <p:spPr>
          <a:xfrm>
            <a:off x="2607150" y="134275"/>
            <a:ext cx="392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990000"/>
                </a:solidFill>
                <a:latin typeface="Open Sans"/>
                <a:ea typeface="Open Sans"/>
                <a:cs typeface="Open Sans"/>
                <a:sym typeface="Open Sans"/>
              </a:rPr>
              <a:t>Who DSS Serves</a:t>
            </a:r>
            <a:endParaRPr b="1" sz="3200">
              <a:solidFill>
                <a:srgbClr val="990000"/>
              </a:solidFill>
              <a:latin typeface="Open Sans"/>
              <a:ea typeface="Open Sans"/>
              <a:cs typeface="Open Sans"/>
              <a:sym typeface="Open Sans"/>
            </a:endParaRPr>
          </a:p>
        </p:txBody>
      </p:sp>
      <p:pic>
        <p:nvPicPr>
          <p:cNvPr id="103" name="Google Shape;103;p18" title="Clock to symbolize ADHD"/>
          <p:cNvPicPr preferRelativeResize="0"/>
          <p:nvPr/>
        </p:nvPicPr>
        <p:blipFill rotWithShape="1">
          <a:blip r:embed="rId3">
            <a:alphaModFix/>
          </a:blip>
          <a:srcRect b="0" l="0" r="0" t="0"/>
          <a:stretch/>
        </p:blipFill>
        <p:spPr>
          <a:xfrm>
            <a:off x="286665" y="895940"/>
            <a:ext cx="1216745" cy="1205564"/>
          </a:xfrm>
          <a:prstGeom prst="rect">
            <a:avLst/>
          </a:prstGeom>
          <a:noFill/>
          <a:ln>
            <a:noFill/>
          </a:ln>
        </p:spPr>
      </p:pic>
      <p:pic>
        <p:nvPicPr>
          <p:cNvPr id="104" name="Google Shape;104;p18" title="Head in profile to symbolize learning disability"/>
          <p:cNvPicPr preferRelativeResize="0"/>
          <p:nvPr/>
        </p:nvPicPr>
        <p:blipFill rotWithShape="1">
          <a:blip r:embed="rId4">
            <a:alphaModFix/>
          </a:blip>
          <a:srcRect b="0" l="0" r="0" t="0"/>
          <a:stretch/>
        </p:blipFill>
        <p:spPr>
          <a:xfrm>
            <a:off x="2066303" y="895940"/>
            <a:ext cx="1216745" cy="1205564"/>
          </a:xfrm>
          <a:prstGeom prst="rect">
            <a:avLst/>
          </a:prstGeom>
          <a:noFill/>
          <a:ln>
            <a:noFill/>
          </a:ln>
        </p:spPr>
      </p:pic>
      <p:pic>
        <p:nvPicPr>
          <p:cNvPr id="105" name="Google Shape;105;p18" title="profile of head to symbolize mental health"/>
          <p:cNvPicPr preferRelativeResize="0"/>
          <p:nvPr/>
        </p:nvPicPr>
        <p:blipFill rotWithShape="1">
          <a:blip r:embed="rId5">
            <a:alphaModFix/>
          </a:blip>
          <a:srcRect b="0" l="0" r="0" t="0"/>
          <a:stretch/>
        </p:blipFill>
        <p:spPr>
          <a:xfrm>
            <a:off x="3845941" y="878025"/>
            <a:ext cx="1216745" cy="1205564"/>
          </a:xfrm>
          <a:prstGeom prst="rect">
            <a:avLst/>
          </a:prstGeom>
          <a:noFill/>
          <a:ln>
            <a:noFill/>
          </a:ln>
        </p:spPr>
      </p:pic>
      <p:pic>
        <p:nvPicPr>
          <p:cNvPr id="106" name="Google Shape;106;p18" title="Simple virus to symbolize chronic illness"/>
          <p:cNvPicPr preferRelativeResize="0"/>
          <p:nvPr/>
        </p:nvPicPr>
        <p:blipFill rotWithShape="1">
          <a:blip r:embed="rId6">
            <a:alphaModFix/>
          </a:blip>
          <a:srcRect b="0" l="0" r="0" t="0"/>
          <a:stretch/>
        </p:blipFill>
        <p:spPr>
          <a:xfrm>
            <a:off x="5650431" y="895928"/>
            <a:ext cx="1216745" cy="1205565"/>
          </a:xfrm>
          <a:prstGeom prst="rect">
            <a:avLst/>
          </a:prstGeom>
          <a:noFill/>
          <a:ln>
            <a:noFill/>
          </a:ln>
        </p:spPr>
      </p:pic>
      <p:pic>
        <p:nvPicPr>
          <p:cNvPr id="107" name="Google Shape;107;p18"/>
          <p:cNvPicPr preferRelativeResize="0"/>
          <p:nvPr/>
        </p:nvPicPr>
        <p:blipFill>
          <a:blip r:embed="rId7">
            <a:alphaModFix/>
          </a:blip>
          <a:stretch>
            <a:fillRect/>
          </a:stretch>
        </p:blipFill>
        <p:spPr>
          <a:xfrm>
            <a:off x="7454933" y="878025"/>
            <a:ext cx="967877" cy="1241370"/>
          </a:xfrm>
          <a:prstGeom prst="rect">
            <a:avLst/>
          </a:prstGeom>
          <a:noFill/>
          <a:ln>
            <a:noFill/>
          </a:ln>
        </p:spPr>
      </p:pic>
      <p:sp>
        <p:nvSpPr>
          <p:cNvPr id="108" name="Google Shape;108;p18"/>
          <p:cNvSpPr txBox="1"/>
          <p:nvPr/>
        </p:nvSpPr>
        <p:spPr>
          <a:xfrm>
            <a:off x="565975" y="2119400"/>
            <a:ext cx="69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ADHD</a:t>
            </a:r>
            <a:endParaRPr>
              <a:latin typeface="Open Sans"/>
              <a:ea typeface="Open Sans"/>
              <a:cs typeface="Open Sans"/>
              <a:sym typeface="Open Sans"/>
            </a:endParaRPr>
          </a:p>
        </p:txBody>
      </p:sp>
      <p:sp>
        <p:nvSpPr>
          <p:cNvPr id="109" name="Google Shape;109;p18"/>
          <p:cNvSpPr txBox="1"/>
          <p:nvPr/>
        </p:nvSpPr>
        <p:spPr>
          <a:xfrm>
            <a:off x="1973198" y="2016927"/>
            <a:ext cx="1402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0000"/>
                </a:solidFill>
                <a:latin typeface="Open Sans"/>
                <a:ea typeface="Open Sans"/>
                <a:cs typeface="Open Sans"/>
                <a:sym typeface="Open Sans"/>
              </a:rPr>
              <a:t>Learning Disabilities</a:t>
            </a:r>
            <a:endParaRPr/>
          </a:p>
        </p:txBody>
      </p:sp>
      <p:sp>
        <p:nvSpPr>
          <p:cNvPr id="110" name="Google Shape;110;p18"/>
          <p:cNvSpPr txBox="1"/>
          <p:nvPr/>
        </p:nvSpPr>
        <p:spPr>
          <a:xfrm>
            <a:off x="3679216" y="2101505"/>
            <a:ext cx="1550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0000"/>
                </a:solidFill>
                <a:latin typeface="Open Sans"/>
                <a:ea typeface="Open Sans"/>
                <a:cs typeface="Open Sans"/>
                <a:sym typeface="Open Sans"/>
              </a:rPr>
              <a:t>Mental Health</a:t>
            </a:r>
            <a:endParaRPr>
              <a:solidFill>
                <a:srgbClr val="000000"/>
              </a:solidFill>
              <a:latin typeface="Open Sans"/>
              <a:ea typeface="Open Sans"/>
              <a:cs typeface="Open Sans"/>
              <a:sym typeface="Open Sans"/>
            </a:endParaRPr>
          </a:p>
        </p:txBody>
      </p:sp>
      <p:sp>
        <p:nvSpPr>
          <p:cNvPr id="111" name="Google Shape;111;p18"/>
          <p:cNvSpPr txBox="1"/>
          <p:nvPr/>
        </p:nvSpPr>
        <p:spPr>
          <a:xfrm>
            <a:off x="5340056" y="2016903"/>
            <a:ext cx="1837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0000"/>
                </a:solidFill>
                <a:latin typeface="Open Sans"/>
                <a:ea typeface="Open Sans"/>
                <a:cs typeface="Open Sans"/>
                <a:sym typeface="Open Sans"/>
              </a:rPr>
              <a:t>Chronic Health Conditions</a:t>
            </a:r>
            <a:endParaRPr>
              <a:solidFill>
                <a:srgbClr val="000000"/>
              </a:solidFill>
              <a:latin typeface="Open Sans"/>
              <a:ea typeface="Open Sans"/>
              <a:cs typeface="Open Sans"/>
              <a:sym typeface="Open Sans"/>
            </a:endParaRPr>
          </a:p>
        </p:txBody>
      </p:sp>
      <p:sp>
        <p:nvSpPr>
          <p:cNvPr id="112" name="Google Shape;112;p18"/>
          <p:cNvSpPr txBox="1"/>
          <p:nvPr/>
        </p:nvSpPr>
        <p:spPr>
          <a:xfrm>
            <a:off x="7020130" y="2016903"/>
            <a:ext cx="1837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0000"/>
                </a:solidFill>
                <a:latin typeface="Open Sans"/>
                <a:ea typeface="Open Sans"/>
                <a:cs typeface="Open Sans"/>
                <a:sym typeface="Open Sans"/>
              </a:rPr>
              <a:t>Autism Spectrum Disorders</a:t>
            </a:r>
            <a:endParaRPr>
              <a:solidFill>
                <a:srgbClr val="000000"/>
              </a:solidFill>
              <a:latin typeface="Open Sans"/>
              <a:ea typeface="Open Sans"/>
              <a:cs typeface="Open Sans"/>
              <a:sym typeface="Open Sans"/>
            </a:endParaRPr>
          </a:p>
        </p:txBody>
      </p:sp>
      <p:pic>
        <p:nvPicPr>
          <p:cNvPr id="113" name="Google Shape;113;p18" title="silhouette of person in wheelchair to symbolize mobility impairments"/>
          <p:cNvPicPr preferRelativeResize="0"/>
          <p:nvPr/>
        </p:nvPicPr>
        <p:blipFill rotWithShape="1">
          <a:blip r:embed="rId8">
            <a:alphaModFix/>
          </a:blip>
          <a:srcRect b="0" l="0" r="0" t="0"/>
          <a:stretch/>
        </p:blipFill>
        <p:spPr>
          <a:xfrm>
            <a:off x="5667120" y="2602735"/>
            <a:ext cx="1216745" cy="1205564"/>
          </a:xfrm>
          <a:prstGeom prst="rect">
            <a:avLst/>
          </a:prstGeom>
          <a:noFill/>
          <a:ln>
            <a:noFill/>
          </a:ln>
        </p:spPr>
      </p:pic>
      <p:pic>
        <p:nvPicPr>
          <p:cNvPr id="114" name="Google Shape;114;p18" title="eye to symbolize visual impairments"/>
          <p:cNvPicPr preferRelativeResize="0"/>
          <p:nvPr/>
        </p:nvPicPr>
        <p:blipFill rotWithShape="1">
          <a:blip r:embed="rId9">
            <a:alphaModFix/>
          </a:blip>
          <a:srcRect b="0" l="0" r="0" t="0"/>
          <a:stretch/>
        </p:blipFill>
        <p:spPr>
          <a:xfrm>
            <a:off x="2125908" y="2602724"/>
            <a:ext cx="1216745" cy="1205564"/>
          </a:xfrm>
          <a:prstGeom prst="rect">
            <a:avLst/>
          </a:prstGeom>
          <a:noFill/>
          <a:ln>
            <a:noFill/>
          </a:ln>
        </p:spPr>
      </p:pic>
      <p:pic>
        <p:nvPicPr>
          <p:cNvPr id="115" name="Google Shape;115;p18" title="ear to symbolize hearing impairments"/>
          <p:cNvPicPr preferRelativeResize="0"/>
          <p:nvPr/>
        </p:nvPicPr>
        <p:blipFill rotWithShape="1">
          <a:blip r:embed="rId10">
            <a:alphaModFix/>
          </a:blip>
          <a:srcRect b="0" l="0" r="0" t="0"/>
          <a:stretch/>
        </p:blipFill>
        <p:spPr>
          <a:xfrm>
            <a:off x="3873119" y="2635607"/>
            <a:ext cx="1216745" cy="1205565"/>
          </a:xfrm>
          <a:prstGeom prst="rect">
            <a:avLst/>
          </a:prstGeom>
          <a:noFill/>
          <a:ln>
            <a:noFill/>
          </a:ln>
        </p:spPr>
      </p:pic>
      <p:pic>
        <p:nvPicPr>
          <p:cNvPr id="116" name="Google Shape;116;p18" title="Pause button to symbolize temporary disabilities"/>
          <p:cNvPicPr preferRelativeResize="0"/>
          <p:nvPr/>
        </p:nvPicPr>
        <p:blipFill rotWithShape="1">
          <a:blip r:embed="rId11">
            <a:alphaModFix/>
          </a:blip>
          <a:srcRect b="0" l="0" r="0" t="0"/>
          <a:stretch/>
        </p:blipFill>
        <p:spPr>
          <a:xfrm>
            <a:off x="7380000" y="2602718"/>
            <a:ext cx="1216745" cy="1205564"/>
          </a:xfrm>
          <a:prstGeom prst="rect">
            <a:avLst/>
          </a:prstGeom>
          <a:noFill/>
          <a:ln>
            <a:noFill/>
          </a:ln>
        </p:spPr>
      </p:pic>
      <p:pic>
        <p:nvPicPr>
          <p:cNvPr id="117" name="Google Shape;117;p18" title="head wrapped in bandages to symbolize traumatic brain injuries"/>
          <p:cNvPicPr preferRelativeResize="0"/>
          <p:nvPr/>
        </p:nvPicPr>
        <p:blipFill rotWithShape="1">
          <a:blip r:embed="rId12">
            <a:alphaModFix/>
          </a:blip>
          <a:srcRect b="0" l="0" r="0" t="0"/>
          <a:stretch/>
        </p:blipFill>
        <p:spPr>
          <a:xfrm>
            <a:off x="333834" y="2635617"/>
            <a:ext cx="1219794" cy="1208587"/>
          </a:xfrm>
          <a:prstGeom prst="rect">
            <a:avLst/>
          </a:prstGeom>
          <a:noFill/>
          <a:ln>
            <a:noFill/>
          </a:ln>
        </p:spPr>
      </p:pic>
      <p:sp>
        <p:nvSpPr>
          <p:cNvPr id="118" name="Google Shape;118;p18"/>
          <p:cNvSpPr txBox="1"/>
          <p:nvPr/>
        </p:nvSpPr>
        <p:spPr>
          <a:xfrm>
            <a:off x="5394815" y="3791297"/>
            <a:ext cx="1823100" cy="53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Physical / Mobility Impairments</a:t>
            </a:r>
            <a:endParaRPr b="0" i="0" sz="1400" u="none" cap="none" strike="noStrike">
              <a:solidFill>
                <a:srgbClr val="000000"/>
              </a:solidFill>
              <a:latin typeface="Open Sans"/>
              <a:ea typeface="Open Sans"/>
              <a:cs typeface="Open Sans"/>
              <a:sym typeface="Open Sans"/>
            </a:endParaRPr>
          </a:p>
        </p:txBody>
      </p:sp>
      <p:sp>
        <p:nvSpPr>
          <p:cNvPr id="119" name="Google Shape;119;p18"/>
          <p:cNvSpPr txBox="1"/>
          <p:nvPr/>
        </p:nvSpPr>
        <p:spPr>
          <a:xfrm>
            <a:off x="1968795" y="3759256"/>
            <a:ext cx="1668300" cy="53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Blind and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Low Vision</a:t>
            </a:r>
            <a:endParaRPr b="0" i="0" sz="1400" u="none" cap="none" strike="noStrike">
              <a:solidFill>
                <a:srgbClr val="000000"/>
              </a:solidFill>
              <a:latin typeface="Open Sans"/>
              <a:ea typeface="Open Sans"/>
              <a:cs typeface="Open Sans"/>
              <a:sym typeface="Open Sans"/>
            </a:endParaRPr>
          </a:p>
        </p:txBody>
      </p:sp>
      <p:sp>
        <p:nvSpPr>
          <p:cNvPr id="120" name="Google Shape;120;p18"/>
          <p:cNvSpPr txBox="1"/>
          <p:nvPr/>
        </p:nvSpPr>
        <p:spPr>
          <a:xfrm>
            <a:off x="3781350" y="3791300"/>
            <a:ext cx="1451400" cy="53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Deaf and Hard of Hearing</a:t>
            </a:r>
            <a:endParaRPr b="0" i="0" sz="1400" u="none" cap="none" strike="noStrike">
              <a:solidFill>
                <a:srgbClr val="000000"/>
              </a:solidFill>
              <a:latin typeface="Open Sans"/>
              <a:ea typeface="Open Sans"/>
              <a:cs typeface="Open Sans"/>
              <a:sym typeface="Open Sans"/>
            </a:endParaRPr>
          </a:p>
        </p:txBody>
      </p:sp>
      <p:sp>
        <p:nvSpPr>
          <p:cNvPr id="121" name="Google Shape;121;p18"/>
          <p:cNvSpPr txBox="1"/>
          <p:nvPr/>
        </p:nvSpPr>
        <p:spPr>
          <a:xfrm>
            <a:off x="7380000" y="3762806"/>
            <a:ext cx="1219800" cy="53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90000"/>
                </a:solidFill>
                <a:latin typeface="Open Sans"/>
                <a:ea typeface="Open Sans"/>
                <a:cs typeface="Open Sans"/>
                <a:sym typeface="Open Sans"/>
              </a:rPr>
              <a:t>Temporary Disabilities</a:t>
            </a:r>
            <a:endParaRPr b="1" i="0" sz="1400" u="none" cap="none" strike="noStrike">
              <a:solidFill>
                <a:srgbClr val="990000"/>
              </a:solidFill>
              <a:latin typeface="Open Sans"/>
              <a:ea typeface="Open Sans"/>
              <a:cs typeface="Open Sans"/>
              <a:sym typeface="Open Sans"/>
            </a:endParaRPr>
          </a:p>
        </p:txBody>
      </p:sp>
      <p:sp>
        <p:nvSpPr>
          <p:cNvPr id="122" name="Google Shape;122;p18"/>
          <p:cNvSpPr txBox="1"/>
          <p:nvPr/>
        </p:nvSpPr>
        <p:spPr>
          <a:xfrm>
            <a:off x="355338" y="3824263"/>
            <a:ext cx="1451400" cy="53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Traumatic Brain Injuries</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idx="1" type="body"/>
          </p:nvPr>
        </p:nvSpPr>
        <p:spPr>
          <a:xfrm>
            <a:off x="5035075" y="724200"/>
            <a:ext cx="3850800" cy="3695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a:solidFill>
                  <a:schemeClr val="accent3"/>
                </a:solidFill>
              </a:rPr>
              <a:t>Inform Catholic U Office of International Program staff that you are working with DSS </a:t>
            </a:r>
            <a:r>
              <a:rPr lang="en">
                <a:solidFill>
                  <a:schemeClr val="accent3"/>
                </a:solidFill>
              </a:rPr>
              <a:t>if you intend to utilize your accommodations while abroad, so appropriate arrangements and reasonable accommodations can be made in advance.  </a:t>
            </a:r>
            <a:endParaRPr>
              <a:solidFill>
                <a:schemeClr val="accent3"/>
              </a:solidFill>
            </a:endParaRPr>
          </a:p>
        </p:txBody>
      </p:sp>
      <p:sp>
        <p:nvSpPr>
          <p:cNvPr id="128" name="Google Shape;128;p19"/>
          <p:cNvSpPr txBox="1"/>
          <p:nvPr>
            <p:ph idx="2" type="subTitle"/>
          </p:nvPr>
        </p:nvSpPr>
        <p:spPr>
          <a:xfrm>
            <a:off x="2100" y="2571900"/>
            <a:ext cx="4572000" cy="1509000"/>
          </a:xfrm>
          <a:prstGeom prst="rect">
            <a:avLst/>
          </a:prstGeom>
        </p:spPr>
        <p:txBody>
          <a:bodyPr anchorCtr="0" anchor="t" bIns="0" lIns="457200" spcFirstLastPara="1" rIns="457200" wrap="square" tIns="0">
            <a:noAutofit/>
          </a:bodyPr>
          <a:lstStyle/>
          <a:p>
            <a:pPr indent="0" lvl="0" marL="0" rtl="0" algn="l">
              <a:spcBef>
                <a:spcPts val="0"/>
              </a:spcBef>
              <a:spcAft>
                <a:spcPts val="0"/>
              </a:spcAft>
              <a:buNone/>
            </a:pPr>
            <a:r>
              <a:rPr lang="en" sz="2400"/>
              <a:t>Tip One</a:t>
            </a:r>
            <a:endParaRPr sz="2400"/>
          </a:p>
        </p:txBody>
      </p:sp>
      <p:sp>
        <p:nvSpPr>
          <p:cNvPr id="129" name="Google Shape;129;p19"/>
          <p:cNvSpPr txBox="1"/>
          <p:nvPr>
            <p:ph type="title"/>
          </p:nvPr>
        </p:nvSpPr>
        <p:spPr>
          <a:xfrm>
            <a:off x="2100" y="125"/>
            <a:ext cx="4572000" cy="2571900"/>
          </a:xfrm>
          <a:prstGeom prst="rect">
            <a:avLst/>
          </a:prstGeom>
        </p:spPr>
        <p:txBody>
          <a:bodyPr anchorCtr="0" anchor="b" bIns="228600" lIns="457200" spcFirstLastPara="1" rIns="457200" wrap="square" tIns="0">
            <a:noAutofit/>
          </a:bodyPr>
          <a:lstStyle/>
          <a:p>
            <a:pPr indent="0" lvl="0" marL="0" rtl="0" algn="l">
              <a:spcBef>
                <a:spcPts val="0"/>
              </a:spcBef>
              <a:spcAft>
                <a:spcPts val="0"/>
              </a:spcAft>
              <a:buNone/>
            </a:pPr>
            <a:r>
              <a:rPr lang="en"/>
              <a:t>Quick Tips For Studying Abroad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ctrTitle"/>
          </p:nvPr>
        </p:nvSpPr>
        <p:spPr>
          <a:xfrm>
            <a:off x="448675" y="172350"/>
            <a:ext cx="8266800" cy="1114200"/>
          </a:xfrm>
          <a:prstGeom prst="rect">
            <a:avLst/>
          </a:prstGeom>
        </p:spPr>
        <p:txBody>
          <a:bodyPr anchorCtr="0" anchor="t" bIns="0" lIns="0" spcFirstLastPara="1" rIns="0" wrap="square" tIns="457200">
            <a:noAutofit/>
          </a:bodyPr>
          <a:lstStyle/>
          <a:p>
            <a:pPr indent="0" lvl="0" marL="0" rtl="0" algn="l">
              <a:spcBef>
                <a:spcPts val="0"/>
              </a:spcBef>
              <a:spcAft>
                <a:spcPts val="0"/>
              </a:spcAft>
              <a:buNone/>
            </a:pPr>
            <a:r>
              <a:rPr lang="en" sz="3800"/>
              <a:t>Support while Studying Abroad</a:t>
            </a:r>
            <a:endParaRPr sz="3800"/>
          </a:p>
        </p:txBody>
      </p:sp>
      <p:sp>
        <p:nvSpPr>
          <p:cNvPr id="135" name="Google Shape;135;p20"/>
          <p:cNvSpPr txBox="1"/>
          <p:nvPr>
            <p:ph idx="1" type="subTitle"/>
          </p:nvPr>
        </p:nvSpPr>
        <p:spPr>
          <a:xfrm>
            <a:off x="496525" y="1286550"/>
            <a:ext cx="8266800" cy="2708400"/>
          </a:xfrm>
          <a:prstGeom prst="rect">
            <a:avLst/>
          </a:prstGeom>
        </p:spPr>
        <p:txBody>
          <a:bodyPr anchorCtr="0" anchor="t" bIns="228600" lIns="0" spcFirstLastPara="1" rIns="0" wrap="square" tIns="0">
            <a:noAutofit/>
          </a:bodyPr>
          <a:lstStyle/>
          <a:p>
            <a:pPr indent="-333375" lvl="0" marL="457200" rtl="0" algn="l">
              <a:spcBef>
                <a:spcPts val="0"/>
              </a:spcBef>
              <a:spcAft>
                <a:spcPts val="0"/>
              </a:spcAft>
              <a:buClr>
                <a:schemeClr val="dk2"/>
              </a:buClr>
              <a:buSzPts val="1650"/>
              <a:buChar char="●"/>
            </a:pPr>
            <a:r>
              <a:rPr lang="en" sz="1650">
                <a:solidFill>
                  <a:schemeClr val="dk2"/>
                </a:solidFill>
              </a:rPr>
              <a:t>Students who are already registered with Disability Support Services (DSS) </a:t>
            </a:r>
            <a:r>
              <a:rPr lang="en" sz="1650" u="sng">
                <a:solidFill>
                  <a:schemeClr val="dk2"/>
                </a:solidFill>
              </a:rPr>
              <a:t>and</a:t>
            </a:r>
            <a:r>
              <a:rPr lang="en" sz="1650">
                <a:solidFill>
                  <a:schemeClr val="dk2"/>
                </a:solidFill>
              </a:rPr>
              <a:t> who have approved classroom</a:t>
            </a:r>
            <a:r>
              <a:rPr lang="en" sz="1650">
                <a:solidFill>
                  <a:schemeClr val="dk2"/>
                </a:solidFill>
              </a:rPr>
              <a:t>, testing, housing, and/or dining accommodations at Catholic U. are also eligible to receive their accommodations and support from DSS while abroad.</a:t>
            </a:r>
            <a:endParaRPr sz="1650">
              <a:solidFill>
                <a:schemeClr val="dk2"/>
              </a:solidFill>
            </a:endParaRPr>
          </a:p>
          <a:p>
            <a:pPr indent="-330200" lvl="0" marL="457200" rtl="0" algn="l">
              <a:spcBef>
                <a:spcPts val="0"/>
              </a:spcBef>
              <a:spcAft>
                <a:spcPts val="0"/>
              </a:spcAft>
              <a:buClr>
                <a:schemeClr val="dk2"/>
              </a:buClr>
              <a:buSzPts val="1600"/>
              <a:buChar char="●"/>
            </a:pPr>
            <a:r>
              <a:rPr lang="en" sz="1650">
                <a:solidFill>
                  <a:schemeClr val="dk2"/>
                </a:solidFill>
              </a:rPr>
              <a:t>Students should submit their Semester Requests (aka Letter Renewal) to receive their academic Letter of Accommodation before they leave.  Students should provide this letter to their Abroad Instructors.  The Office of International Programs also receives this information, to help facilitate services.  </a:t>
            </a:r>
            <a:r>
              <a:rPr lang="en">
                <a:solidFill>
                  <a:schemeClr val="dk2"/>
                </a:solidFill>
              </a:rPr>
              <a:t>  </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ctrTitle"/>
          </p:nvPr>
        </p:nvSpPr>
        <p:spPr>
          <a:xfrm>
            <a:off x="448675" y="172350"/>
            <a:ext cx="8266800" cy="1448700"/>
          </a:xfrm>
          <a:prstGeom prst="rect">
            <a:avLst/>
          </a:prstGeom>
        </p:spPr>
        <p:txBody>
          <a:bodyPr anchorCtr="0" anchor="t" bIns="0" lIns="0" spcFirstLastPara="1" rIns="0" wrap="square" tIns="457200">
            <a:noAutofit/>
          </a:bodyPr>
          <a:lstStyle/>
          <a:p>
            <a:pPr indent="0" lvl="0" marL="0" rtl="0" algn="l">
              <a:spcBef>
                <a:spcPts val="0"/>
              </a:spcBef>
              <a:spcAft>
                <a:spcPts val="0"/>
              </a:spcAft>
              <a:buNone/>
            </a:pPr>
            <a:r>
              <a:rPr lang="en" sz="3800"/>
              <a:t>Support while Studying Abroad</a:t>
            </a:r>
            <a:endParaRPr sz="3800"/>
          </a:p>
        </p:txBody>
      </p:sp>
      <p:sp>
        <p:nvSpPr>
          <p:cNvPr id="141" name="Google Shape;141;p21"/>
          <p:cNvSpPr txBox="1"/>
          <p:nvPr>
            <p:ph idx="1" type="subTitle"/>
          </p:nvPr>
        </p:nvSpPr>
        <p:spPr>
          <a:xfrm>
            <a:off x="442375" y="1222200"/>
            <a:ext cx="8217600" cy="2687100"/>
          </a:xfrm>
          <a:prstGeom prst="rect">
            <a:avLst/>
          </a:prstGeom>
        </p:spPr>
        <p:txBody>
          <a:bodyPr anchorCtr="0" anchor="t" bIns="228600" lIns="0" spcFirstLastPara="1" rIns="0" wrap="square" tIns="0">
            <a:noAutofit/>
          </a:bodyPr>
          <a:lstStyle/>
          <a:p>
            <a:pPr indent="-333375" lvl="0" marL="457200" rtl="0" algn="l">
              <a:spcBef>
                <a:spcPts val="0"/>
              </a:spcBef>
              <a:spcAft>
                <a:spcPts val="0"/>
              </a:spcAft>
              <a:buClr>
                <a:schemeClr val="dk2"/>
              </a:buClr>
              <a:buSzPts val="1650"/>
              <a:buChar char="●"/>
            </a:pPr>
            <a:r>
              <a:rPr lang="en" sz="1650">
                <a:solidFill>
                  <a:schemeClr val="dk2"/>
                </a:solidFill>
              </a:rPr>
              <a:t>Housing and/or Dining Accommodation determinations are shared with the Office of International Programs, who coordinate with DSS to establish accommodations for students attending the CUA Rome Campus.</a:t>
            </a:r>
            <a:endParaRPr sz="1650">
              <a:solidFill>
                <a:schemeClr val="dk2"/>
              </a:solidFill>
            </a:endParaRPr>
          </a:p>
          <a:p>
            <a:pPr indent="-333375" lvl="0" marL="457200" rtl="0" algn="l">
              <a:spcBef>
                <a:spcPts val="0"/>
              </a:spcBef>
              <a:spcAft>
                <a:spcPts val="0"/>
              </a:spcAft>
              <a:buClr>
                <a:schemeClr val="dk2"/>
              </a:buClr>
              <a:buSzPts val="1650"/>
              <a:buChar char="●"/>
            </a:pPr>
            <a:r>
              <a:rPr lang="en" sz="1650">
                <a:solidFill>
                  <a:schemeClr val="dk2"/>
                </a:solidFill>
              </a:rPr>
              <a:t>Students at locations other than the CUA Rome Campus will have to fully register for accommodations and services </a:t>
            </a:r>
            <a:r>
              <a:rPr lang="en" sz="1650" u="sng">
                <a:solidFill>
                  <a:schemeClr val="dk2"/>
                </a:solidFill>
              </a:rPr>
              <a:t>directly with the host institution</a:t>
            </a:r>
            <a:r>
              <a:rPr lang="en" sz="1650">
                <a:solidFill>
                  <a:schemeClr val="dk2"/>
                </a:solidFill>
              </a:rPr>
              <a:t>, similarly to when they registered with CUA’s Office of Disability Support Services.  </a:t>
            </a:r>
            <a:r>
              <a:rPr b="1" lang="en" sz="1650">
                <a:solidFill>
                  <a:srgbClr val="FF0000"/>
                </a:solidFill>
              </a:rPr>
              <a:t>It is important to start this process early.</a:t>
            </a:r>
            <a:r>
              <a:rPr b="1" lang="en" sz="1650">
                <a:solidFill>
                  <a:schemeClr val="dk2"/>
                </a:solidFill>
              </a:rPr>
              <a:t> </a:t>
            </a:r>
            <a:r>
              <a:rPr lang="en" sz="1650">
                <a:solidFill>
                  <a:schemeClr val="dk2"/>
                </a:solidFill>
              </a:rPr>
              <a:t> Students can request via email to have DSS provide them with copies of their supportive documentation to help facilitate that registration process.   </a:t>
            </a:r>
            <a:endParaRPr sz="165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idx="1" type="body"/>
          </p:nvPr>
        </p:nvSpPr>
        <p:spPr>
          <a:xfrm>
            <a:off x="4939500" y="598950"/>
            <a:ext cx="3837000" cy="4205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a:solidFill>
                  <a:schemeClr val="accent3"/>
                </a:solidFill>
              </a:rPr>
              <a:t>Appreciate that other </a:t>
            </a:r>
            <a:r>
              <a:rPr b="1" lang="en">
                <a:solidFill>
                  <a:schemeClr val="accent3"/>
                </a:solidFill>
              </a:rPr>
              <a:t>countries</a:t>
            </a:r>
            <a:r>
              <a:rPr b="1" lang="en">
                <a:solidFill>
                  <a:schemeClr val="accent3"/>
                </a:solidFill>
              </a:rPr>
              <a:t> cultures and laws may provide disability access and </a:t>
            </a:r>
            <a:r>
              <a:rPr b="1" lang="en">
                <a:solidFill>
                  <a:schemeClr val="accent3"/>
                </a:solidFill>
              </a:rPr>
              <a:t>opportunity</a:t>
            </a:r>
            <a:r>
              <a:rPr b="1" lang="en">
                <a:solidFill>
                  <a:schemeClr val="accent3"/>
                </a:solidFill>
              </a:rPr>
              <a:t> in a different way.  </a:t>
            </a:r>
            <a:r>
              <a:rPr lang="en">
                <a:solidFill>
                  <a:schemeClr val="accent3"/>
                </a:solidFill>
              </a:rPr>
              <a:t>Take time to learn about what national laws and ways accommodations are typically provided in your host country.  Be flexible and adaptable to different ways to accommodate you.  </a:t>
            </a:r>
            <a:r>
              <a:rPr lang="en">
                <a:solidFill>
                  <a:schemeClr val="accent3"/>
                </a:solidFill>
              </a:rPr>
              <a:t>Aim to read/research, talk to other students who have traveled to your host country.</a:t>
            </a:r>
            <a:endParaRPr>
              <a:solidFill>
                <a:schemeClr val="accent3"/>
              </a:solidFill>
            </a:endParaRPr>
          </a:p>
        </p:txBody>
      </p:sp>
      <p:sp>
        <p:nvSpPr>
          <p:cNvPr id="147" name="Google Shape;147;p22"/>
          <p:cNvSpPr txBox="1"/>
          <p:nvPr>
            <p:ph idx="2" type="subTitle"/>
          </p:nvPr>
        </p:nvSpPr>
        <p:spPr>
          <a:xfrm>
            <a:off x="2100" y="2571900"/>
            <a:ext cx="4572000" cy="1509000"/>
          </a:xfrm>
          <a:prstGeom prst="rect">
            <a:avLst/>
          </a:prstGeom>
        </p:spPr>
        <p:txBody>
          <a:bodyPr anchorCtr="0" anchor="t" bIns="0" lIns="457200" spcFirstLastPara="1" rIns="457200" wrap="square" tIns="0">
            <a:noAutofit/>
          </a:bodyPr>
          <a:lstStyle/>
          <a:p>
            <a:pPr indent="0" lvl="0" marL="0" rtl="0" algn="l">
              <a:spcBef>
                <a:spcPts val="0"/>
              </a:spcBef>
              <a:spcAft>
                <a:spcPts val="0"/>
              </a:spcAft>
              <a:buNone/>
            </a:pPr>
            <a:r>
              <a:rPr lang="en" sz="2400"/>
              <a:t>Tip Two</a:t>
            </a:r>
            <a:endParaRPr sz="2400"/>
          </a:p>
        </p:txBody>
      </p:sp>
      <p:sp>
        <p:nvSpPr>
          <p:cNvPr id="148" name="Google Shape;148;p22"/>
          <p:cNvSpPr txBox="1"/>
          <p:nvPr>
            <p:ph type="title"/>
          </p:nvPr>
        </p:nvSpPr>
        <p:spPr>
          <a:xfrm>
            <a:off x="2100" y="125"/>
            <a:ext cx="4572000" cy="2571900"/>
          </a:xfrm>
          <a:prstGeom prst="rect">
            <a:avLst/>
          </a:prstGeom>
        </p:spPr>
        <p:txBody>
          <a:bodyPr anchorCtr="0" anchor="b" bIns="228600" lIns="457200" spcFirstLastPara="1" rIns="457200" wrap="square" tIns="0">
            <a:noAutofit/>
          </a:bodyPr>
          <a:lstStyle/>
          <a:p>
            <a:pPr indent="0" lvl="0" marL="0" rtl="0" algn="l">
              <a:spcBef>
                <a:spcPts val="0"/>
              </a:spcBef>
              <a:spcAft>
                <a:spcPts val="0"/>
              </a:spcAft>
              <a:buNone/>
            </a:pPr>
            <a:r>
              <a:rPr lang="en"/>
              <a:t>Quick Tips For Studying Abroad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ctrTitle"/>
          </p:nvPr>
        </p:nvSpPr>
        <p:spPr>
          <a:xfrm>
            <a:off x="448675" y="111750"/>
            <a:ext cx="8266800" cy="1610100"/>
          </a:xfrm>
          <a:prstGeom prst="rect">
            <a:avLst/>
          </a:prstGeom>
        </p:spPr>
        <p:txBody>
          <a:bodyPr anchorCtr="0" anchor="t" bIns="0" lIns="0" spcFirstLastPara="1" rIns="0" wrap="square" tIns="457200">
            <a:noAutofit/>
          </a:bodyPr>
          <a:lstStyle/>
          <a:p>
            <a:pPr indent="0" lvl="0" marL="0" rtl="0" algn="l">
              <a:spcBef>
                <a:spcPts val="0"/>
              </a:spcBef>
              <a:spcAft>
                <a:spcPts val="0"/>
              </a:spcAft>
              <a:buNone/>
            </a:pPr>
            <a:r>
              <a:rPr lang="en" sz="3300"/>
              <a:t>Special Consideration for Students with Mobility and Sensory </a:t>
            </a:r>
            <a:r>
              <a:rPr lang="en" sz="3300"/>
              <a:t>Impairments</a:t>
            </a:r>
            <a:endParaRPr sz="3300"/>
          </a:p>
        </p:txBody>
      </p:sp>
      <p:sp>
        <p:nvSpPr>
          <p:cNvPr id="154" name="Google Shape;154;p23"/>
          <p:cNvSpPr txBox="1"/>
          <p:nvPr>
            <p:ph idx="1" type="subTitle"/>
          </p:nvPr>
        </p:nvSpPr>
        <p:spPr>
          <a:xfrm>
            <a:off x="356100" y="1779875"/>
            <a:ext cx="8462700" cy="1851300"/>
          </a:xfrm>
          <a:prstGeom prst="rect">
            <a:avLst/>
          </a:prstGeom>
        </p:spPr>
        <p:txBody>
          <a:bodyPr anchorCtr="0" anchor="t" bIns="228600" lIns="0" spcFirstLastPara="1" rIns="0" wrap="square" tIns="0">
            <a:noAutofit/>
          </a:bodyPr>
          <a:lstStyle/>
          <a:p>
            <a:pPr indent="-330200" lvl="0" marL="457200" rtl="0" algn="l">
              <a:spcBef>
                <a:spcPts val="0"/>
              </a:spcBef>
              <a:spcAft>
                <a:spcPts val="0"/>
              </a:spcAft>
              <a:buClr>
                <a:schemeClr val="dk2"/>
              </a:buClr>
              <a:buSzPts val="1600"/>
              <a:buChar char="●"/>
            </a:pPr>
            <a:r>
              <a:rPr lang="en">
                <a:solidFill>
                  <a:schemeClr val="dk2"/>
                </a:solidFill>
              </a:rPr>
              <a:t>Student with these particular disability related needs should work with DSS, International Programs, and Abroad Faculty to ensure that programs and activities are accessible to them; this is particularly important when there are planned excursions or other travel that is associated with your Abroad experience.</a:t>
            </a:r>
            <a:endParaRPr>
              <a:solidFill>
                <a:schemeClr val="dk2"/>
              </a:solidFill>
            </a:endParaRPr>
          </a:p>
          <a:p>
            <a:pPr indent="-330200" lvl="0" marL="457200" rtl="0" algn="l">
              <a:spcBef>
                <a:spcPts val="1000"/>
              </a:spcBef>
              <a:spcAft>
                <a:spcPts val="0"/>
              </a:spcAft>
              <a:buClr>
                <a:schemeClr val="dk2"/>
              </a:buClr>
              <a:buSzPts val="1600"/>
              <a:buChar char="●"/>
            </a:pPr>
            <a:r>
              <a:rPr lang="en">
                <a:solidFill>
                  <a:schemeClr val="dk2"/>
                </a:solidFill>
              </a:rPr>
              <a:t>The non-profit organization </a:t>
            </a:r>
            <a:r>
              <a:rPr b="1" lang="en" u="sng">
                <a:solidFill>
                  <a:srgbClr val="FFFFFF"/>
                </a:solidFill>
                <a:hlinkClick r:id="rId3">
                  <a:extLst>
                    <a:ext uri="{A12FA001-AC4F-418D-AE19-62706E023703}">
                      <ahyp:hlinkClr val="tx"/>
                    </a:ext>
                  </a:extLst>
                </a:hlinkClick>
              </a:rPr>
              <a:t>Mobility International</a:t>
            </a:r>
            <a:r>
              <a:rPr lang="en">
                <a:solidFill>
                  <a:schemeClr val="dk2"/>
                </a:solidFill>
              </a:rPr>
              <a:t> (</a:t>
            </a:r>
            <a:r>
              <a:rPr b="1" lang="en" u="sng">
                <a:solidFill>
                  <a:srgbClr val="FFFFFF"/>
                </a:solidFill>
                <a:hlinkClick r:id="rId4">
                  <a:extLst>
                    <a:ext uri="{A12FA001-AC4F-418D-AE19-62706E023703}">
                      <ahyp:hlinkClr val="tx"/>
                    </a:ext>
                  </a:extLst>
                </a:hlinkClick>
              </a:rPr>
              <a:t>www.miusa.org</a:t>
            </a:r>
            <a:r>
              <a:rPr lang="en">
                <a:solidFill>
                  <a:schemeClr val="dk2"/>
                </a:solidFill>
              </a:rPr>
              <a:t>) is an excellent resource for assistance in finding programs and overseas support </a:t>
            </a:r>
            <a:r>
              <a:rPr lang="en">
                <a:solidFill>
                  <a:schemeClr val="dk2"/>
                </a:solidFill>
              </a:rPr>
              <a:t>services.</a:t>
            </a:r>
            <a:endParaRPr>
              <a:solidFill>
                <a:schemeClr val="dk2"/>
              </a:solidFill>
            </a:endParaRPr>
          </a:p>
          <a:p>
            <a:pPr indent="0" lvl="0" marL="0" rtl="0" algn="l">
              <a:spcBef>
                <a:spcPts val="1600"/>
              </a:spcBef>
              <a:spcAft>
                <a:spcPts val="1600"/>
              </a:spcAft>
              <a:buNone/>
            </a:pPr>
            <a:r>
              <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idx="1" type="body"/>
          </p:nvPr>
        </p:nvSpPr>
        <p:spPr>
          <a:xfrm>
            <a:off x="4939500" y="724200"/>
            <a:ext cx="4011900" cy="36951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b="1" lang="en">
                <a:solidFill>
                  <a:schemeClr val="accent3"/>
                </a:solidFill>
              </a:rPr>
              <a:t>Think about how you will answer questions and provide information </a:t>
            </a:r>
            <a:r>
              <a:rPr lang="en">
                <a:solidFill>
                  <a:schemeClr val="accent3"/>
                </a:solidFill>
              </a:rPr>
              <a:t>about your disability in the language of your host country.  Look up and </a:t>
            </a:r>
            <a:r>
              <a:rPr lang="en">
                <a:solidFill>
                  <a:schemeClr val="accent3"/>
                </a:solidFill>
              </a:rPr>
              <a:t>familiarize</a:t>
            </a:r>
            <a:r>
              <a:rPr lang="en">
                <a:solidFill>
                  <a:schemeClr val="accent3"/>
                </a:solidFill>
              </a:rPr>
              <a:t> yourself with key vocabulary words, so that you are better able to convey your needs to individuals while navigating your abroad experience.</a:t>
            </a:r>
            <a:endParaRPr sz="1400">
              <a:solidFill>
                <a:schemeClr val="accent3"/>
              </a:solidFill>
            </a:endParaRPr>
          </a:p>
        </p:txBody>
      </p:sp>
      <p:sp>
        <p:nvSpPr>
          <p:cNvPr id="160" name="Google Shape;160;p24"/>
          <p:cNvSpPr txBox="1"/>
          <p:nvPr>
            <p:ph idx="2" type="subTitle"/>
          </p:nvPr>
        </p:nvSpPr>
        <p:spPr>
          <a:xfrm>
            <a:off x="2100" y="2571900"/>
            <a:ext cx="4572000" cy="1509000"/>
          </a:xfrm>
          <a:prstGeom prst="rect">
            <a:avLst/>
          </a:prstGeom>
        </p:spPr>
        <p:txBody>
          <a:bodyPr anchorCtr="0" anchor="t" bIns="0" lIns="457200" spcFirstLastPara="1" rIns="457200" wrap="square" tIns="0">
            <a:noAutofit/>
          </a:bodyPr>
          <a:lstStyle/>
          <a:p>
            <a:pPr indent="0" lvl="0" marL="0" rtl="0" algn="l">
              <a:spcBef>
                <a:spcPts val="0"/>
              </a:spcBef>
              <a:spcAft>
                <a:spcPts val="0"/>
              </a:spcAft>
              <a:buNone/>
            </a:pPr>
            <a:r>
              <a:rPr lang="en" sz="2400"/>
              <a:t>Tip Four</a:t>
            </a:r>
            <a:endParaRPr sz="2400"/>
          </a:p>
        </p:txBody>
      </p:sp>
      <p:sp>
        <p:nvSpPr>
          <p:cNvPr id="161" name="Google Shape;161;p24"/>
          <p:cNvSpPr txBox="1"/>
          <p:nvPr>
            <p:ph type="title"/>
          </p:nvPr>
        </p:nvSpPr>
        <p:spPr>
          <a:xfrm>
            <a:off x="2100" y="125"/>
            <a:ext cx="4572000" cy="2571900"/>
          </a:xfrm>
          <a:prstGeom prst="rect">
            <a:avLst/>
          </a:prstGeom>
        </p:spPr>
        <p:txBody>
          <a:bodyPr anchorCtr="0" anchor="b" bIns="228600" lIns="457200" spcFirstLastPara="1" rIns="457200" wrap="square" tIns="0">
            <a:noAutofit/>
          </a:bodyPr>
          <a:lstStyle/>
          <a:p>
            <a:pPr indent="0" lvl="0" marL="0" rtl="0" algn="l">
              <a:spcBef>
                <a:spcPts val="0"/>
              </a:spcBef>
              <a:spcAft>
                <a:spcPts val="0"/>
              </a:spcAft>
              <a:buNone/>
            </a:pPr>
            <a:r>
              <a:rPr lang="en"/>
              <a:t>Quick Tips For Studying Abroad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ctrTitle"/>
          </p:nvPr>
        </p:nvSpPr>
        <p:spPr>
          <a:xfrm>
            <a:off x="448675" y="145425"/>
            <a:ext cx="8266800" cy="1576500"/>
          </a:xfrm>
          <a:prstGeom prst="rect">
            <a:avLst/>
          </a:prstGeom>
        </p:spPr>
        <p:txBody>
          <a:bodyPr anchorCtr="0" anchor="t" bIns="0" lIns="0" spcFirstLastPara="1" rIns="0" wrap="square" tIns="457200">
            <a:noAutofit/>
          </a:bodyPr>
          <a:lstStyle/>
          <a:p>
            <a:pPr indent="0" lvl="0" marL="0" rtl="0" algn="l">
              <a:spcBef>
                <a:spcPts val="0"/>
              </a:spcBef>
              <a:spcAft>
                <a:spcPts val="0"/>
              </a:spcAft>
              <a:buNone/>
            </a:pPr>
            <a:r>
              <a:rPr lang="en" sz="3300"/>
              <a:t>Special Consideration for Students and good </a:t>
            </a:r>
            <a:r>
              <a:rPr lang="en" sz="3300"/>
              <a:t>Mental Health</a:t>
            </a:r>
            <a:endParaRPr sz="3300"/>
          </a:p>
        </p:txBody>
      </p:sp>
      <p:sp>
        <p:nvSpPr>
          <p:cNvPr id="167" name="Google Shape;167;p25"/>
          <p:cNvSpPr txBox="1"/>
          <p:nvPr>
            <p:ph idx="1" type="subTitle"/>
          </p:nvPr>
        </p:nvSpPr>
        <p:spPr>
          <a:xfrm>
            <a:off x="435450" y="1653475"/>
            <a:ext cx="8273100" cy="2571900"/>
          </a:xfrm>
          <a:prstGeom prst="rect">
            <a:avLst/>
          </a:prstGeom>
        </p:spPr>
        <p:txBody>
          <a:bodyPr anchorCtr="0" anchor="t" bIns="228600" lIns="0" spcFirstLastPara="1" rIns="0" wrap="square" tIns="0">
            <a:noAutofit/>
          </a:bodyPr>
          <a:lstStyle/>
          <a:p>
            <a:pPr indent="-330200" lvl="0" marL="457200" rtl="0" algn="l">
              <a:spcBef>
                <a:spcPts val="0"/>
              </a:spcBef>
              <a:spcAft>
                <a:spcPts val="0"/>
              </a:spcAft>
              <a:buClr>
                <a:schemeClr val="dk2"/>
              </a:buClr>
              <a:buSzPts val="1600"/>
              <a:buChar char="●"/>
            </a:pPr>
            <a:r>
              <a:rPr lang="en">
                <a:solidFill>
                  <a:schemeClr val="dk2"/>
                </a:solidFill>
              </a:rPr>
              <a:t>Students should work with their Clinician at home to get ‘clearance’ for studying abroad.  Clinicians may also be able to provide insight regarding how students can receive support while abroad.</a:t>
            </a:r>
            <a:endParaRPr>
              <a:solidFill>
                <a:schemeClr val="dk2"/>
              </a:solidFill>
            </a:endParaRPr>
          </a:p>
          <a:p>
            <a:pPr indent="-330200" lvl="0" marL="457200" rtl="0" algn="l">
              <a:spcBef>
                <a:spcPts val="1000"/>
              </a:spcBef>
              <a:spcAft>
                <a:spcPts val="0"/>
              </a:spcAft>
              <a:buClr>
                <a:schemeClr val="dk2"/>
              </a:buClr>
              <a:buSzPts val="1600"/>
              <a:buChar char="●"/>
            </a:pPr>
            <a:r>
              <a:rPr lang="en">
                <a:solidFill>
                  <a:schemeClr val="dk2"/>
                </a:solidFill>
              </a:rPr>
              <a:t>Perceptions of mental health and mental health support differ around the world; research the culture(s) you are visiting.</a:t>
            </a:r>
            <a:endParaRPr>
              <a:solidFill>
                <a:schemeClr val="dk2"/>
              </a:solidFill>
            </a:endParaRPr>
          </a:p>
          <a:p>
            <a:pPr indent="-330200" lvl="0" marL="457200" rtl="0" algn="l">
              <a:lnSpc>
                <a:spcPct val="100000"/>
              </a:lnSpc>
              <a:spcBef>
                <a:spcPts val="0"/>
              </a:spcBef>
              <a:spcAft>
                <a:spcPts val="0"/>
              </a:spcAft>
              <a:buClr>
                <a:schemeClr val="dk2"/>
              </a:buClr>
              <a:buSzPts val="1600"/>
              <a:buChar char="●"/>
            </a:pPr>
            <a:r>
              <a:rPr lang="en">
                <a:solidFill>
                  <a:schemeClr val="dk2"/>
                </a:solidFill>
              </a:rPr>
              <a:t>Learn about the Health Insurance Program and how to access services through International Programs.</a:t>
            </a:r>
            <a:endParaRPr>
              <a:solidFill>
                <a:schemeClr val="dk2"/>
              </a:solidFill>
            </a:endParaRPr>
          </a:p>
          <a:p>
            <a:pPr indent="0" lvl="0" marL="457200" rtl="0" algn="l">
              <a:spcBef>
                <a:spcPts val="0"/>
              </a:spcBef>
              <a:spcAft>
                <a:spcPts val="0"/>
              </a:spcAft>
              <a:buNone/>
            </a:pPr>
            <a:r>
              <a:t/>
            </a:r>
            <a:endParaRPr>
              <a:solidFill>
                <a:schemeClr val="dk2"/>
              </a:solidFill>
            </a:endParaRPr>
          </a:p>
          <a:p>
            <a:pPr indent="0" lvl="0" marL="0" rtl="0" algn="l">
              <a:spcBef>
                <a:spcPts val="1600"/>
              </a:spcBef>
              <a:spcAft>
                <a:spcPts val="1600"/>
              </a:spcAft>
              <a:buNone/>
            </a:pPr>
            <a:r>
              <a:t/>
            </a:r>
            <a:endParaRPr>
              <a:solidFill>
                <a:schemeClr val="dk2"/>
              </a:solidFill>
            </a:endParaRPr>
          </a:p>
        </p:txBody>
      </p:sp>
      <p:sp>
        <p:nvSpPr>
          <p:cNvPr id="168" name="Google Shape;168;p25"/>
          <p:cNvSpPr txBox="1"/>
          <p:nvPr/>
        </p:nvSpPr>
        <p:spPr>
          <a:xfrm>
            <a:off x="2503725" y="3807800"/>
            <a:ext cx="6211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600">
              <a:solidFill>
                <a:srgbClr val="FFFFF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tholic University - Standard 16:9">
  <a:themeElements>
    <a:clrScheme name="Swiss">
      <a:dk1>
        <a:srgbClr val="004C70"/>
      </a:dk1>
      <a:lt1>
        <a:srgbClr val="990000"/>
      </a:lt1>
      <a:dk2>
        <a:srgbClr val="FFFFFF"/>
      </a:dk2>
      <a:lt2>
        <a:srgbClr val="757575"/>
      </a:lt2>
      <a:accent1>
        <a:srgbClr val="004C70"/>
      </a:accent1>
      <a:accent2>
        <a:srgbClr val="990000"/>
      </a:accent2>
      <a:accent3>
        <a:srgbClr val="000000"/>
      </a:accent3>
      <a:accent4>
        <a:srgbClr val="999999"/>
      </a:accent4>
      <a:accent5>
        <a:srgbClr val="CCCCCC"/>
      </a:accent5>
      <a:accent6>
        <a:srgbClr val="F3F3F3"/>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