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7"/>
  </p:notesMasterIdLst>
  <p:sldIdLst>
    <p:sldId id="256" r:id="rId2"/>
    <p:sldId id="257" r:id="rId3"/>
    <p:sldId id="259" r:id="rId4"/>
    <p:sldId id="258" r:id="rId5"/>
    <p:sldId id="262" r:id="rId6"/>
    <p:sldId id="273" r:id="rId7"/>
    <p:sldId id="274" r:id="rId8"/>
    <p:sldId id="261" r:id="rId9"/>
    <p:sldId id="272" r:id="rId10"/>
    <p:sldId id="263" r:id="rId11"/>
    <p:sldId id="264" r:id="rId12"/>
    <p:sldId id="270" r:id="rId13"/>
    <p:sldId id="271" r:id="rId14"/>
    <p:sldId id="265" r:id="rId15"/>
    <p:sldId id="266" r:id="rId16"/>
  </p:sldIdLst>
  <p:sldSz cx="9144000" cy="5143500" type="screen16x9"/>
  <p:notesSz cx="6858000" cy="9144000"/>
  <p:embeddedFontLst>
    <p:embeddedFont>
      <p:font typeface="Amiri" panose="020B0604020202020204" charset="-78"/>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ExtraBold" panose="020B0906030804020204" pitchFamily="34" charset="0"/>
      <p:bold r:id="rId30"/>
      <p:boldItalic r:id="rId31"/>
    </p:embeddedFont>
    <p:embeddedFont>
      <p:font typeface="Open Sans Medium" panose="020B0604020202020204" charset="0"/>
      <p:regular r:id="rId32"/>
      <p:bold r:id="rId33"/>
      <p:italic r:id="rId34"/>
      <p:boldItalic r:id="rId35"/>
    </p:embeddedFont>
    <p:embeddedFont>
      <p:font typeface="Raleway"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13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d8632a1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d8632a1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50fd8a05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50fd8a05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6ce7ec8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6ce7ec8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6ce7ec8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6ce7ec8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49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50fd8a05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50fd8a05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66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5d8632a12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5d8632a12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0895ed3920_5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0895ed3920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5d8632a12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5d8632a12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5d8632a12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5d8632a1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d8632a12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5d8632a12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50fd8a05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50fd8a05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50fd8a05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50fd8a05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71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50fd8a05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50fd8a05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11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50fd8a05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50fd8a05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950fd8a05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950fd8a05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79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B5394"/>
            </a:gs>
            <a:gs pos="100000">
              <a:srgbClr val="073763"/>
            </a:gs>
          </a:gsLst>
          <a:lin ang="8100019"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10000"/>
          </a:blip>
          <a:stretch>
            <a:fillRect/>
          </a:stretch>
        </p:blipFill>
        <p:spPr>
          <a:xfrm rot="-1">
            <a:off x="4572000" y="-365301"/>
            <a:ext cx="5029202" cy="5874105"/>
          </a:xfrm>
          <a:prstGeom prst="rect">
            <a:avLst/>
          </a:prstGeom>
          <a:noFill/>
          <a:ln>
            <a:noFill/>
          </a:ln>
        </p:spPr>
      </p:pic>
      <p:cxnSp>
        <p:nvCxnSpPr>
          <p:cNvPr id="11" name="Google Shape;11;p2"/>
          <p:cNvCxnSpPr/>
          <p:nvPr/>
        </p:nvCxnSpPr>
        <p:spPr>
          <a:xfrm>
            <a:off x="455225" y="457200"/>
            <a:ext cx="8266800" cy="0"/>
          </a:xfrm>
          <a:prstGeom prst="straightConnector1">
            <a:avLst/>
          </a:prstGeom>
          <a:noFill/>
          <a:ln w="76200" cap="flat" cmpd="sng">
            <a:solidFill>
              <a:schemeClr val="dk2"/>
            </a:solidFill>
            <a:prstDash val="solid"/>
            <a:round/>
            <a:headEnd type="none" w="sm" len="sm"/>
            <a:tailEnd type="none" w="sm" len="sm"/>
          </a:ln>
        </p:spPr>
      </p:cxnSp>
      <p:sp>
        <p:nvSpPr>
          <p:cNvPr id="12" name="Google Shape;12;p2"/>
          <p:cNvSpPr txBox="1">
            <a:spLocks noGrp="1"/>
          </p:cNvSpPr>
          <p:nvPr>
            <p:ph type="ctrTitle"/>
          </p:nvPr>
        </p:nvSpPr>
        <p:spPr>
          <a:xfrm>
            <a:off x="455300" y="457200"/>
            <a:ext cx="8266800" cy="1371600"/>
          </a:xfrm>
          <a:prstGeom prst="rect">
            <a:avLst/>
          </a:prstGeom>
        </p:spPr>
        <p:txBody>
          <a:bodyPr spcFirstLastPara="1" wrap="square" lIns="0" tIns="457200" rIns="0" bIns="0" anchor="t" anchorCtr="0">
            <a:noAutofit/>
          </a:bodyPr>
          <a:lstStyle>
            <a:lvl1pPr lvl="0">
              <a:spcBef>
                <a:spcPts val="0"/>
              </a:spcBef>
              <a:spcAft>
                <a:spcPts val="0"/>
              </a:spcAft>
              <a:buClr>
                <a:srgbClr val="FFFFFF"/>
              </a:buClr>
              <a:buSzPts val="4200"/>
              <a:buNone/>
              <a:defRPr sz="4200">
                <a:solidFill>
                  <a:srgbClr val="FFFFFF"/>
                </a:solidFill>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endParaRPr/>
          </a:p>
        </p:txBody>
      </p:sp>
      <p:sp>
        <p:nvSpPr>
          <p:cNvPr id="13" name="Google Shape;13;p2"/>
          <p:cNvSpPr txBox="1">
            <a:spLocks noGrp="1"/>
          </p:cNvSpPr>
          <p:nvPr>
            <p:ph type="subTitle" idx="1"/>
          </p:nvPr>
        </p:nvSpPr>
        <p:spPr>
          <a:xfrm>
            <a:off x="442375" y="1828800"/>
            <a:ext cx="8279400" cy="688800"/>
          </a:xfrm>
          <a:prstGeom prst="rect">
            <a:avLst/>
          </a:prstGeom>
        </p:spPr>
        <p:txBody>
          <a:bodyPr spcFirstLastPara="1" wrap="square" lIns="0" tIns="0" rIns="0" bIns="228600" anchor="t" anchorCtr="0">
            <a:noAutofit/>
          </a:bodyPr>
          <a:lstStyle>
            <a:lvl1pPr lvl="0">
              <a:lnSpc>
                <a:spcPct val="115000"/>
              </a:lnSpc>
              <a:spcBef>
                <a:spcPts val="0"/>
              </a:spcBef>
              <a:spcAft>
                <a:spcPts val="0"/>
              </a:spcAft>
              <a:buClr>
                <a:srgbClr val="FFFFFF"/>
              </a:buClr>
              <a:buSzPts val="1600"/>
              <a:buNone/>
              <a:defRPr sz="1600">
                <a:solidFill>
                  <a:srgbClr val="FFFFFF"/>
                </a:solidFill>
              </a:defRPr>
            </a:lvl1pPr>
            <a:lvl2pPr lvl="1">
              <a:lnSpc>
                <a:spcPct val="115000"/>
              </a:lnSpc>
              <a:spcBef>
                <a:spcPts val="0"/>
              </a:spcBef>
              <a:spcAft>
                <a:spcPts val="0"/>
              </a:spcAft>
              <a:buClr>
                <a:srgbClr val="FFFFFF"/>
              </a:buClr>
              <a:buSzPts val="1800"/>
              <a:buNone/>
              <a:defRPr sz="1800">
                <a:solidFill>
                  <a:srgbClr val="FFFFFF"/>
                </a:solidFill>
              </a:defRPr>
            </a:lvl2pPr>
            <a:lvl3pPr lvl="2">
              <a:lnSpc>
                <a:spcPct val="115000"/>
              </a:lnSpc>
              <a:spcBef>
                <a:spcPts val="0"/>
              </a:spcBef>
              <a:spcAft>
                <a:spcPts val="0"/>
              </a:spcAft>
              <a:buClr>
                <a:srgbClr val="FFFFFF"/>
              </a:buClr>
              <a:buSzPts val="1800"/>
              <a:buNone/>
              <a:defRPr sz="1800">
                <a:solidFill>
                  <a:srgbClr val="FFFFFF"/>
                </a:solidFill>
              </a:defRPr>
            </a:lvl3pPr>
            <a:lvl4pPr lvl="3">
              <a:lnSpc>
                <a:spcPct val="115000"/>
              </a:lnSpc>
              <a:spcBef>
                <a:spcPts val="0"/>
              </a:spcBef>
              <a:spcAft>
                <a:spcPts val="0"/>
              </a:spcAft>
              <a:buClr>
                <a:srgbClr val="FFFFFF"/>
              </a:buClr>
              <a:buSzPts val="1800"/>
              <a:buNone/>
              <a:defRPr sz="1800">
                <a:solidFill>
                  <a:srgbClr val="FFFFFF"/>
                </a:solidFill>
              </a:defRPr>
            </a:lvl4pPr>
            <a:lvl5pPr lvl="4">
              <a:lnSpc>
                <a:spcPct val="115000"/>
              </a:lnSpc>
              <a:spcBef>
                <a:spcPts val="0"/>
              </a:spcBef>
              <a:spcAft>
                <a:spcPts val="0"/>
              </a:spcAft>
              <a:buClr>
                <a:srgbClr val="FFFFFF"/>
              </a:buClr>
              <a:buSzPts val="1800"/>
              <a:buNone/>
              <a:defRPr sz="1800">
                <a:solidFill>
                  <a:srgbClr val="FFFFFF"/>
                </a:solidFill>
              </a:defRPr>
            </a:lvl5pPr>
            <a:lvl6pPr lvl="5">
              <a:lnSpc>
                <a:spcPct val="115000"/>
              </a:lnSpc>
              <a:spcBef>
                <a:spcPts val="0"/>
              </a:spcBef>
              <a:spcAft>
                <a:spcPts val="0"/>
              </a:spcAft>
              <a:buClr>
                <a:srgbClr val="FFFFFF"/>
              </a:buClr>
              <a:buSzPts val="1800"/>
              <a:buNone/>
              <a:defRPr sz="1800">
                <a:solidFill>
                  <a:srgbClr val="FFFFFF"/>
                </a:solidFill>
              </a:defRPr>
            </a:lvl6pPr>
            <a:lvl7pPr lvl="6">
              <a:lnSpc>
                <a:spcPct val="115000"/>
              </a:lnSpc>
              <a:spcBef>
                <a:spcPts val="0"/>
              </a:spcBef>
              <a:spcAft>
                <a:spcPts val="0"/>
              </a:spcAft>
              <a:buClr>
                <a:srgbClr val="FFFFFF"/>
              </a:buClr>
              <a:buSzPts val="1800"/>
              <a:buNone/>
              <a:defRPr sz="1800">
                <a:solidFill>
                  <a:srgbClr val="FFFFFF"/>
                </a:solidFill>
              </a:defRPr>
            </a:lvl7pPr>
            <a:lvl8pPr lvl="7">
              <a:lnSpc>
                <a:spcPct val="115000"/>
              </a:lnSpc>
              <a:spcBef>
                <a:spcPts val="0"/>
              </a:spcBef>
              <a:spcAft>
                <a:spcPts val="0"/>
              </a:spcAft>
              <a:buClr>
                <a:srgbClr val="FFFFFF"/>
              </a:buClr>
              <a:buSzPts val="1800"/>
              <a:buNone/>
              <a:defRPr sz="1800">
                <a:solidFill>
                  <a:srgbClr val="FFFFFF"/>
                </a:solidFill>
              </a:defRPr>
            </a:lvl8pPr>
            <a:lvl9pPr lvl="8">
              <a:lnSpc>
                <a:spcPct val="115000"/>
              </a:lnSpc>
              <a:spcBef>
                <a:spcPts val="0"/>
              </a:spcBef>
              <a:spcAft>
                <a:spcPts val="0"/>
              </a:spcAft>
              <a:buClr>
                <a:srgbClr val="FFFFFF"/>
              </a:buClr>
              <a:buSzPts val="1800"/>
              <a:buNone/>
              <a:defRPr sz="1800">
                <a:solidFill>
                  <a:srgbClr val="FFFFFF"/>
                </a:solidFill>
              </a:defRPr>
            </a:lvl9pPr>
          </a:lstStyle>
          <a:p>
            <a:endParaRPr/>
          </a:p>
        </p:txBody>
      </p:sp>
      <p:pic>
        <p:nvPicPr>
          <p:cNvPr id="14" name="Google Shape;14;p2"/>
          <p:cNvPicPr preferRelativeResize="0"/>
          <p:nvPr/>
        </p:nvPicPr>
        <p:blipFill rotWithShape="1">
          <a:blip r:embed="rId3">
            <a:alphaModFix/>
          </a:blip>
          <a:srcRect r="50760"/>
          <a:stretch/>
        </p:blipFill>
        <p:spPr>
          <a:xfrm>
            <a:off x="457200" y="3886200"/>
            <a:ext cx="1521075" cy="91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13"/>
          <p:cNvSpPr/>
          <p:nvPr/>
        </p:nvSpPr>
        <p:spPr>
          <a:xfrm>
            <a:off x="2100" y="125"/>
            <a:ext cx="4572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3"/>
          <p:cNvPicPr preferRelativeResize="0"/>
          <p:nvPr/>
        </p:nvPicPr>
        <p:blipFill>
          <a:blip r:embed="rId2">
            <a:alphaModFix amt="10000"/>
          </a:blip>
          <a:stretch>
            <a:fillRect/>
          </a:stretch>
        </p:blipFill>
        <p:spPr>
          <a:xfrm rot="-1">
            <a:off x="-1570450" y="-365301"/>
            <a:ext cx="5029202" cy="5874105"/>
          </a:xfrm>
          <a:prstGeom prst="rect">
            <a:avLst/>
          </a:prstGeom>
          <a:noFill/>
          <a:ln>
            <a:noFill/>
          </a:ln>
        </p:spPr>
      </p:pic>
      <p:sp>
        <p:nvSpPr>
          <p:cNvPr id="71" name="Google Shape;71;p13"/>
          <p:cNvSpPr txBox="1">
            <a:spLocks noGrp="1"/>
          </p:cNvSpPr>
          <p:nvPr>
            <p:ph type="body" idx="1"/>
          </p:nvPr>
        </p:nvSpPr>
        <p:spPr>
          <a:xfrm>
            <a:off x="4939500" y="724200"/>
            <a:ext cx="3837000" cy="3695100"/>
          </a:xfrm>
          <a:prstGeom prst="rect">
            <a:avLst/>
          </a:prstGeom>
        </p:spPr>
        <p:txBody>
          <a:bodyPr spcFirstLastPara="1" wrap="square" lIns="0" tIns="0" rIns="0" bIns="0" anchor="ctr" anchorCtr="0">
            <a:noAutofit/>
          </a:bodyPr>
          <a:lstStyle>
            <a:lvl1pPr marL="457200" lvl="0" indent="-361950">
              <a:lnSpc>
                <a:spcPct val="150000"/>
              </a:lnSpc>
              <a:spcBef>
                <a:spcPts val="0"/>
              </a:spcBef>
              <a:spcAft>
                <a:spcPts val="0"/>
              </a:spcAft>
              <a:buClr>
                <a:srgbClr val="666666"/>
              </a:buClr>
              <a:buSzPts val="2100"/>
              <a:buChar char="●"/>
              <a:defRPr sz="1600">
                <a:solidFill>
                  <a:srgbClr val="666666"/>
                </a:solidFill>
              </a:defRPr>
            </a:lvl1pPr>
            <a:lvl2pPr marL="914400" lvl="1" indent="-361950">
              <a:spcBef>
                <a:spcPts val="0"/>
              </a:spcBef>
              <a:spcAft>
                <a:spcPts val="0"/>
              </a:spcAft>
              <a:buClr>
                <a:srgbClr val="666666"/>
              </a:buClr>
              <a:buSzPts val="2100"/>
              <a:buChar char="○"/>
              <a:defRPr sz="2100">
                <a:solidFill>
                  <a:srgbClr val="666666"/>
                </a:solidFill>
              </a:defRPr>
            </a:lvl2pPr>
            <a:lvl3pPr marL="1371600" lvl="2" indent="-361950">
              <a:spcBef>
                <a:spcPts val="1600"/>
              </a:spcBef>
              <a:spcAft>
                <a:spcPts val="0"/>
              </a:spcAft>
              <a:buClr>
                <a:srgbClr val="666666"/>
              </a:buClr>
              <a:buSzPts val="2100"/>
              <a:buChar char="■"/>
              <a:defRPr sz="2100">
                <a:solidFill>
                  <a:srgbClr val="666666"/>
                </a:solidFill>
              </a:defRPr>
            </a:lvl3pPr>
            <a:lvl4pPr marL="1828800" lvl="3" indent="-361950">
              <a:spcBef>
                <a:spcPts val="1600"/>
              </a:spcBef>
              <a:spcAft>
                <a:spcPts val="0"/>
              </a:spcAft>
              <a:buClr>
                <a:srgbClr val="666666"/>
              </a:buClr>
              <a:buSzPts val="2100"/>
              <a:buChar char="●"/>
              <a:defRPr sz="2100">
                <a:solidFill>
                  <a:srgbClr val="666666"/>
                </a:solidFill>
              </a:defRPr>
            </a:lvl4pPr>
            <a:lvl5pPr marL="2286000" lvl="4" indent="-361950">
              <a:spcBef>
                <a:spcPts val="1600"/>
              </a:spcBef>
              <a:spcAft>
                <a:spcPts val="0"/>
              </a:spcAft>
              <a:buClr>
                <a:srgbClr val="666666"/>
              </a:buClr>
              <a:buSzPts val="2100"/>
              <a:buChar char="○"/>
              <a:defRPr sz="2100">
                <a:solidFill>
                  <a:srgbClr val="666666"/>
                </a:solidFill>
              </a:defRPr>
            </a:lvl5pPr>
            <a:lvl6pPr marL="2743200" lvl="5" indent="-361950">
              <a:spcBef>
                <a:spcPts val="1600"/>
              </a:spcBef>
              <a:spcAft>
                <a:spcPts val="0"/>
              </a:spcAft>
              <a:buClr>
                <a:srgbClr val="666666"/>
              </a:buClr>
              <a:buSzPts val="2100"/>
              <a:buChar char="■"/>
              <a:defRPr sz="2100">
                <a:solidFill>
                  <a:srgbClr val="666666"/>
                </a:solidFill>
              </a:defRPr>
            </a:lvl6pPr>
            <a:lvl7pPr marL="3200400" lvl="6" indent="-361950">
              <a:spcBef>
                <a:spcPts val="1600"/>
              </a:spcBef>
              <a:spcAft>
                <a:spcPts val="0"/>
              </a:spcAft>
              <a:buClr>
                <a:srgbClr val="666666"/>
              </a:buClr>
              <a:buSzPts val="2100"/>
              <a:buChar char="●"/>
              <a:defRPr sz="2100">
                <a:solidFill>
                  <a:srgbClr val="666666"/>
                </a:solidFill>
              </a:defRPr>
            </a:lvl7pPr>
            <a:lvl8pPr marL="3657600" lvl="7" indent="-361950">
              <a:spcBef>
                <a:spcPts val="1600"/>
              </a:spcBef>
              <a:spcAft>
                <a:spcPts val="0"/>
              </a:spcAft>
              <a:buClr>
                <a:srgbClr val="666666"/>
              </a:buClr>
              <a:buSzPts val="2100"/>
              <a:buChar char="○"/>
              <a:defRPr sz="2100">
                <a:solidFill>
                  <a:srgbClr val="666666"/>
                </a:solidFill>
              </a:defRPr>
            </a:lvl8pPr>
            <a:lvl9pPr marL="4114800" lvl="8" indent="-361950">
              <a:spcBef>
                <a:spcPts val="1600"/>
              </a:spcBef>
              <a:spcAft>
                <a:spcPts val="1600"/>
              </a:spcAft>
              <a:buClr>
                <a:srgbClr val="666666"/>
              </a:buClr>
              <a:buSzPts val="2100"/>
              <a:buChar char="■"/>
              <a:defRPr sz="2100">
                <a:solidFill>
                  <a:srgbClr val="666666"/>
                </a:solidFill>
              </a:defRPr>
            </a:lvl9pPr>
          </a:lstStyle>
          <a:p>
            <a:endParaRPr/>
          </a:p>
        </p:txBody>
      </p:sp>
      <p:sp>
        <p:nvSpPr>
          <p:cNvPr id="72" name="Google Shape;72;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3"/>
          <p:cNvSpPr txBox="1">
            <a:spLocks noGrp="1"/>
          </p:cNvSpPr>
          <p:nvPr>
            <p:ph type="subTitle" idx="2"/>
          </p:nvPr>
        </p:nvSpPr>
        <p:spPr>
          <a:xfrm>
            <a:off x="2100" y="2571900"/>
            <a:ext cx="4572000" cy="1509000"/>
          </a:xfrm>
          <a:prstGeom prst="rect">
            <a:avLst/>
          </a:prstGeom>
        </p:spPr>
        <p:txBody>
          <a:bodyPr spcFirstLastPara="1" wrap="square" lIns="457200" tIns="0" rIns="457200" bIns="0" anchor="t" anchorCtr="0">
            <a:noAutofit/>
          </a:bodyPr>
          <a:lstStyle>
            <a:lvl1pPr lvl="0">
              <a:lnSpc>
                <a:spcPct val="100000"/>
              </a:lnSpc>
              <a:spcBef>
                <a:spcPts val="0"/>
              </a:spcBef>
              <a:spcAft>
                <a:spcPts val="0"/>
              </a:spcAft>
              <a:buClr>
                <a:schemeClr val="dk2"/>
              </a:buClr>
              <a:buSzPts val="1600"/>
              <a:buFont typeface="Amiri"/>
              <a:buNone/>
              <a:defRPr sz="1600" i="1">
                <a:solidFill>
                  <a:schemeClr val="dk2"/>
                </a:solidFill>
                <a:latin typeface="Amiri"/>
                <a:ea typeface="Amiri"/>
                <a:cs typeface="Amiri"/>
                <a:sym typeface="Amiri"/>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a:endParaRPr/>
          </a:p>
        </p:txBody>
      </p:sp>
      <p:cxnSp>
        <p:nvCxnSpPr>
          <p:cNvPr id="74" name="Google Shape;74;p13"/>
          <p:cNvCxnSpPr/>
          <p:nvPr/>
        </p:nvCxnSpPr>
        <p:spPr>
          <a:xfrm>
            <a:off x="455225" y="457200"/>
            <a:ext cx="1835700" cy="0"/>
          </a:xfrm>
          <a:prstGeom prst="straightConnector1">
            <a:avLst/>
          </a:prstGeom>
          <a:noFill/>
          <a:ln w="76200" cap="flat" cmpd="sng">
            <a:solidFill>
              <a:schemeClr val="dk2"/>
            </a:solidFill>
            <a:prstDash val="solid"/>
            <a:round/>
            <a:headEnd type="none" w="sm" len="sm"/>
            <a:tailEnd type="none" w="sm" len="sm"/>
          </a:ln>
        </p:spPr>
      </p:cxnSp>
      <p:sp>
        <p:nvSpPr>
          <p:cNvPr id="75" name="Google Shape;75;p13"/>
          <p:cNvSpPr txBox="1">
            <a:spLocks noGrp="1"/>
          </p:cNvSpPr>
          <p:nvPr>
            <p:ph type="title"/>
          </p:nvPr>
        </p:nvSpPr>
        <p:spPr>
          <a:xfrm>
            <a:off x="2100" y="125"/>
            <a:ext cx="4572000" cy="2571900"/>
          </a:xfrm>
          <a:prstGeom prst="rect">
            <a:avLst/>
          </a:prstGeom>
        </p:spPr>
        <p:txBody>
          <a:bodyPr spcFirstLastPara="1" wrap="square" lIns="457200" tIns="0" rIns="457200" bIns="228600" anchor="b" anchorCtr="0">
            <a:noAutofit/>
          </a:bodyPr>
          <a:lstStyle>
            <a:lvl1pPr lvl="0">
              <a:lnSpc>
                <a:spcPct val="100000"/>
              </a:lnSpc>
              <a:spcBef>
                <a:spcPts val="0"/>
              </a:spcBef>
              <a:spcAft>
                <a:spcPts val="0"/>
              </a:spcAft>
              <a:buClr>
                <a:schemeClr val="dk2"/>
              </a:buClr>
              <a:buSzPts val="3400"/>
              <a:buNone/>
              <a:defRPr b="0">
                <a:solidFill>
                  <a:schemeClr val="dk2"/>
                </a:solidFill>
                <a:latin typeface="Open Sans ExtraBold"/>
                <a:ea typeface="Open Sans ExtraBold"/>
                <a:cs typeface="Open Sans ExtraBold"/>
                <a:sym typeface="Open Sans ExtraBold"/>
              </a:defRPr>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pic>
        <p:nvPicPr>
          <p:cNvPr id="76" name="Google Shape;76;p13"/>
          <p:cNvPicPr preferRelativeResize="0"/>
          <p:nvPr/>
        </p:nvPicPr>
        <p:blipFill>
          <a:blip r:embed="rId3">
            <a:alphaModFix/>
          </a:blip>
          <a:stretch>
            <a:fillRect/>
          </a:stretch>
        </p:blipFill>
        <p:spPr>
          <a:xfrm>
            <a:off x="499038" y="4114800"/>
            <a:ext cx="457202" cy="5334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cxnSp>
        <p:nvCxnSpPr>
          <p:cNvPr id="78" name="Google Shape;78;p1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79" name="Google Shape;79;p1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0" name="Google Shape;80;p14"/>
          <p:cNvSpPr txBox="1">
            <a:spLocks noGrp="1"/>
          </p:cNvSpPr>
          <p:nvPr>
            <p:ph type="body" idx="1"/>
          </p:nvPr>
        </p:nvSpPr>
        <p:spPr>
          <a:xfrm>
            <a:off x="328017" y="4226025"/>
            <a:ext cx="8388600" cy="393600"/>
          </a:xfrm>
          <a:prstGeom prst="rect">
            <a:avLst/>
          </a:prstGeom>
        </p:spPr>
        <p:txBody>
          <a:bodyPr spcFirstLastPara="1" wrap="square" lIns="0" tIns="0" rIns="0" bIns="0" anchor="ctr" anchorCtr="0">
            <a:noAutofit/>
          </a:bodyPr>
          <a:lstStyle>
            <a:lvl1pPr marL="457200" lvl="0" indent="-228600">
              <a:lnSpc>
                <a:spcPct val="100000"/>
              </a:lnSpc>
              <a:spcBef>
                <a:spcPts val="0"/>
              </a:spcBef>
              <a:spcAft>
                <a:spcPts val="0"/>
              </a:spcAft>
              <a:buSzPts val="2100"/>
              <a:buNone/>
              <a:defRPr/>
            </a:lvl1pPr>
          </a:lstStyle>
          <a:p>
            <a:endParaRPr/>
          </a:p>
        </p:txBody>
      </p:sp>
      <p:sp>
        <p:nvSpPr>
          <p:cNvPr id="81" name="Google Shape;81;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cxnSp>
        <p:nvCxnSpPr>
          <p:cNvPr id="83" name="Google Shape;83;p1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84" name="Google Shape;84;p15"/>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85" name="Google Shape;85;p15"/>
          <p:cNvSpPr txBox="1">
            <a:spLocks noGrp="1"/>
          </p:cNvSpPr>
          <p:nvPr>
            <p:ph type="title" hasCustomPrompt="1"/>
          </p:nvPr>
        </p:nvSpPr>
        <p:spPr>
          <a:xfrm>
            <a:off x="853950" y="1304850"/>
            <a:ext cx="7436100" cy="15384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86" name="Google Shape;86;p15"/>
          <p:cNvSpPr txBox="1">
            <a:spLocks noGrp="1"/>
          </p:cNvSpPr>
          <p:nvPr>
            <p:ph type="body" idx="1"/>
          </p:nvPr>
        </p:nvSpPr>
        <p:spPr>
          <a:xfrm>
            <a:off x="853950" y="2919450"/>
            <a:ext cx="7436100" cy="1071600"/>
          </a:xfrm>
          <a:prstGeom prst="rect">
            <a:avLst/>
          </a:prstGeom>
        </p:spPr>
        <p:txBody>
          <a:bodyPr spcFirstLastPara="1" wrap="square" lIns="0" tIns="0" rIns="0" bIns="0" anchor="t" anchorCtr="0">
            <a:noAutofit/>
          </a:bodyPr>
          <a:lstStyle>
            <a:lvl1pPr marL="457200" lvl="0" indent="-361950" algn="ctr">
              <a:spcBef>
                <a:spcPts val="0"/>
              </a:spcBef>
              <a:spcAft>
                <a:spcPts val="0"/>
              </a:spcAft>
              <a:buSzPts val="2100"/>
              <a:buChar char="●"/>
              <a:defRPr/>
            </a:lvl1pPr>
            <a:lvl2pPr marL="914400" lvl="1" indent="-330200" algn="ctr">
              <a:spcBef>
                <a:spcPts val="1600"/>
              </a:spcBef>
              <a:spcAft>
                <a:spcPts val="0"/>
              </a:spcAft>
              <a:buSzPts val="1600"/>
              <a:buChar char="○"/>
              <a:defRPr/>
            </a:lvl2pPr>
            <a:lvl3pPr marL="1371600" lvl="2" indent="-311150" algn="ctr">
              <a:spcBef>
                <a:spcPts val="1600"/>
              </a:spcBef>
              <a:spcAft>
                <a:spcPts val="0"/>
              </a:spcAft>
              <a:buSzPts val="1300"/>
              <a:buChar char="■"/>
              <a:defRPr/>
            </a:lvl3pPr>
            <a:lvl4pPr marL="1828800" lvl="3" indent="-311150" algn="ctr">
              <a:spcBef>
                <a:spcPts val="1600"/>
              </a:spcBef>
              <a:spcAft>
                <a:spcPts val="0"/>
              </a:spcAft>
              <a:buSzPts val="1300"/>
              <a:buChar char="●"/>
              <a:defRPr/>
            </a:lvl4pPr>
            <a:lvl5pPr marL="2286000" lvl="4" indent="-311150" algn="ctr">
              <a:spcBef>
                <a:spcPts val="1600"/>
              </a:spcBef>
              <a:spcAft>
                <a:spcPts val="0"/>
              </a:spcAft>
              <a:buSzPts val="1300"/>
              <a:buChar char="○"/>
              <a:defRPr/>
            </a:lvl5pPr>
            <a:lvl6pPr marL="2743200" lvl="5" indent="-311150" algn="ctr">
              <a:spcBef>
                <a:spcPts val="1600"/>
              </a:spcBef>
              <a:spcAft>
                <a:spcPts val="0"/>
              </a:spcAft>
              <a:buSzPts val="1300"/>
              <a:buChar char="■"/>
              <a:defRPr/>
            </a:lvl6pPr>
            <a:lvl7pPr marL="3200400" lvl="6" indent="-311150" algn="ctr">
              <a:spcBef>
                <a:spcPts val="1600"/>
              </a:spcBef>
              <a:spcAft>
                <a:spcPts val="0"/>
              </a:spcAft>
              <a:buSzPts val="1300"/>
              <a:buChar char="●"/>
              <a:defRPr/>
            </a:lvl7pPr>
            <a:lvl8pPr marL="3657600" lvl="7" indent="-292100" algn="ctr">
              <a:spcBef>
                <a:spcPts val="1600"/>
              </a:spcBef>
              <a:spcAft>
                <a:spcPts val="0"/>
              </a:spcAft>
              <a:buSzPts val="1000"/>
              <a:buChar char="○"/>
              <a:defRPr/>
            </a:lvl8pPr>
            <a:lvl9pPr marL="4114800" lvl="8" indent="-317500" algn="ctr">
              <a:spcBef>
                <a:spcPts val="1600"/>
              </a:spcBef>
              <a:spcAft>
                <a:spcPts val="1600"/>
              </a:spcAft>
              <a:buSzPts val="1400"/>
              <a:buChar char="■"/>
              <a:defRPr/>
            </a:lvl9pPr>
          </a:lstStyle>
          <a:p>
            <a:endParaRPr/>
          </a:p>
        </p:txBody>
      </p:sp>
      <p:sp>
        <p:nvSpPr>
          <p:cNvPr id="87" name="Google Shape;87;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p:cSld name="TITLE_1">
    <p:bg>
      <p:bgPr>
        <a:gradFill>
          <a:gsLst>
            <a:gs pos="0">
              <a:srgbClr val="0B5394"/>
            </a:gs>
            <a:gs pos="100000">
              <a:srgbClr val="073763"/>
            </a:gs>
          </a:gsLst>
          <a:lin ang="8100019" scaled="0"/>
        </a:gradFill>
        <a:effectLst/>
      </p:bgPr>
    </p:bg>
    <p:spTree>
      <p:nvGrpSpPr>
        <p:cNvPr id="1" name="Shape 15"/>
        <p:cNvGrpSpPr/>
        <p:nvPr/>
      </p:nvGrpSpPr>
      <p:grpSpPr>
        <a:xfrm>
          <a:off x="0" y="0"/>
          <a:ext cx="0" cy="0"/>
          <a:chOff x="0" y="0"/>
          <a:chExt cx="0" cy="0"/>
        </a:xfrm>
      </p:grpSpPr>
      <p:cxnSp>
        <p:nvCxnSpPr>
          <p:cNvPr id="16" name="Google Shape;16;p3"/>
          <p:cNvCxnSpPr/>
          <p:nvPr/>
        </p:nvCxnSpPr>
        <p:spPr>
          <a:xfrm>
            <a:off x="2514600" y="3641975"/>
            <a:ext cx="4096200" cy="0"/>
          </a:xfrm>
          <a:prstGeom prst="straightConnector1">
            <a:avLst/>
          </a:prstGeom>
          <a:noFill/>
          <a:ln w="28575" cap="flat" cmpd="sng">
            <a:solidFill>
              <a:schemeClr val="dk2"/>
            </a:solidFill>
            <a:prstDash val="solid"/>
            <a:round/>
            <a:headEnd type="none" w="sm" len="sm"/>
            <a:tailEnd type="none" w="sm" len="sm"/>
          </a:ln>
        </p:spPr>
      </p:cxnSp>
      <p:pic>
        <p:nvPicPr>
          <p:cNvPr id="17" name="Google Shape;17;p3"/>
          <p:cNvPicPr preferRelativeResize="0"/>
          <p:nvPr/>
        </p:nvPicPr>
        <p:blipFill rotWithShape="1">
          <a:blip r:embed="rId2">
            <a:alphaModFix/>
          </a:blip>
          <a:srcRect r="50806"/>
          <a:stretch/>
        </p:blipFill>
        <p:spPr>
          <a:xfrm>
            <a:off x="3550588" y="1964825"/>
            <a:ext cx="2024223" cy="1213850"/>
          </a:xfrm>
          <a:prstGeom prst="rect">
            <a:avLst/>
          </a:prstGeom>
          <a:noFill/>
          <a:ln>
            <a:noFill/>
          </a:ln>
        </p:spPr>
      </p:pic>
      <p:sp>
        <p:nvSpPr>
          <p:cNvPr id="18" name="Google Shape;18;p3"/>
          <p:cNvSpPr txBox="1"/>
          <p:nvPr/>
        </p:nvSpPr>
        <p:spPr>
          <a:xfrm>
            <a:off x="2533275" y="3673750"/>
            <a:ext cx="4096200" cy="1469700"/>
          </a:xfrm>
          <a:prstGeom prst="rect">
            <a:avLst/>
          </a:prstGeom>
          <a:noFill/>
          <a:ln>
            <a:noFill/>
          </a:ln>
        </p:spPr>
        <p:txBody>
          <a:bodyPr spcFirstLastPara="1" wrap="square" lIns="0" tIns="457200" rIns="0" bIns="0" anchor="t" anchorCtr="0">
            <a:noAutofit/>
          </a:bodyPr>
          <a:lstStyle/>
          <a:p>
            <a:pPr marL="0" lvl="0" indent="0" algn="ctr" rtl="0">
              <a:lnSpc>
                <a:spcPct val="115000"/>
              </a:lnSpc>
              <a:spcBef>
                <a:spcPts val="0"/>
              </a:spcBef>
              <a:spcAft>
                <a:spcPts val="0"/>
              </a:spcAft>
              <a:buClr>
                <a:schemeClr val="accent3"/>
              </a:buClr>
              <a:buSzPts val="1100"/>
              <a:buFont typeface="Arial"/>
              <a:buNone/>
            </a:pPr>
            <a:r>
              <a:rPr lang="en" sz="1000">
                <a:solidFill>
                  <a:schemeClr val="dk2"/>
                </a:solidFill>
                <a:latin typeface="Open Sans"/>
                <a:ea typeface="Open Sans"/>
                <a:cs typeface="Open Sans"/>
                <a:sym typeface="Open Sans"/>
              </a:rPr>
              <a:t>620 Michigan Ave., N.E., Washington, DC 20064</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Phone: 202-319-5000  /  Toll free: 800-787-0242 </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b="1">
                <a:solidFill>
                  <a:schemeClr val="dk2"/>
                </a:solidFill>
                <a:latin typeface="Open Sans"/>
                <a:ea typeface="Open Sans"/>
                <a:cs typeface="Open Sans"/>
                <a:sym typeface="Open Sans"/>
              </a:rPr>
              <a:t>www.catholic.edu</a:t>
            </a:r>
            <a:endParaRPr sz="1000" b="1">
              <a:solidFill>
                <a:schemeClr val="dk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5"/>
          <p:cNvSpPr/>
          <p:nvPr/>
        </p:nvSpPr>
        <p:spPr>
          <a:xfrm>
            <a:off x="0" y="4562475"/>
            <a:ext cx="9144000" cy="5760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body" idx="1"/>
          </p:nvPr>
        </p:nvSpPr>
        <p:spPr>
          <a:xfrm>
            <a:off x="464000" y="1595775"/>
            <a:ext cx="8267700" cy="2804700"/>
          </a:xfrm>
          <a:prstGeom prst="rect">
            <a:avLst/>
          </a:prstGeom>
        </p:spPr>
        <p:txBody>
          <a:bodyPr spcFirstLastPara="1" wrap="square" lIns="0" tIns="0" rIns="0" bIns="0" anchor="t" anchorCtr="0">
            <a:noAutofit/>
          </a:bodyPr>
          <a:lstStyle>
            <a:lvl1pPr marL="457200" lvl="0" indent="-361950">
              <a:spcBef>
                <a:spcPts val="0"/>
              </a:spcBef>
              <a:spcAft>
                <a:spcPts val="0"/>
              </a:spcAft>
              <a:buSzPts val="21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sz="1600"/>
            </a:lvl3pPr>
            <a:lvl4pPr marL="1828800" lvl="3" indent="-311150">
              <a:spcBef>
                <a:spcPts val="0"/>
              </a:spcBef>
              <a:spcAft>
                <a:spcPts val="0"/>
              </a:spcAft>
              <a:buSzPts val="1300"/>
              <a:buChar char="●"/>
              <a:defRPr/>
            </a:lvl4pPr>
            <a:lvl5pPr marL="2286000" lvl="4" indent="-311150">
              <a:spcBef>
                <a:spcPts val="0"/>
              </a:spcBef>
              <a:spcAft>
                <a:spcPts val="0"/>
              </a:spcAft>
              <a:buSzPts val="1300"/>
              <a:buChar char="○"/>
              <a:defRPr/>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79400">
              <a:spcBef>
                <a:spcPts val="0"/>
              </a:spcBef>
              <a:spcAft>
                <a:spcPts val="0"/>
              </a:spcAft>
              <a:buSzPts val="800"/>
              <a:buFont typeface="Open Sans Medium"/>
              <a:buChar char="○"/>
              <a:defRPr sz="800">
                <a:latin typeface="Open Sans Medium"/>
                <a:ea typeface="Open Sans Medium"/>
                <a:cs typeface="Open Sans Medium"/>
                <a:sym typeface="Open Sans Medium"/>
              </a:defRPr>
            </a:lvl8pPr>
            <a:lvl9pPr marL="4114800" lvl="8" indent="-279400">
              <a:spcBef>
                <a:spcPts val="0"/>
              </a:spcBef>
              <a:spcAft>
                <a:spcPts val="0"/>
              </a:spcAft>
              <a:buSzPts val="800"/>
              <a:buFont typeface="Open Sans Medium"/>
              <a:buChar char="■"/>
              <a:defRPr sz="800">
                <a:latin typeface="Open Sans Medium"/>
                <a:ea typeface="Open Sans Medium"/>
                <a:cs typeface="Open Sans Medium"/>
                <a:sym typeface="Open Sans Medium"/>
              </a:defRPr>
            </a:lvl9pPr>
          </a:lstStyle>
          <a:p>
            <a:endParaRPr/>
          </a:p>
        </p:txBody>
      </p:sp>
      <p:sp>
        <p:nvSpPr>
          <p:cNvPr id="27" name="Google Shape;27;p5"/>
          <p:cNvSpPr txBox="1">
            <a:spLocks noGrp="1"/>
          </p:cNvSpPr>
          <p:nvPr>
            <p:ph type="sldNum" idx="12"/>
          </p:nvPr>
        </p:nvSpPr>
        <p:spPr>
          <a:xfrm>
            <a:off x="7791575" y="4562475"/>
            <a:ext cx="1352400" cy="576000"/>
          </a:xfrm>
          <a:prstGeom prst="rect">
            <a:avLst/>
          </a:prstGeom>
        </p:spPr>
        <p:txBody>
          <a:bodyPr spcFirstLastPara="1" wrap="square" lIns="0" tIns="0" rIns="457200" bIns="0" anchor="ctr" anchorCtr="0">
            <a:noAutofit/>
          </a:bodyPr>
          <a:lstStyle>
            <a:lvl1pPr lvl="0">
              <a:buNone/>
              <a:defRPr>
                <a:solidFill>
                  <a:srgbClr val="999999"/>
                </a:solidFill>
                <a:latin typeface="Open Sans ExtraBold"/>
                <a:ea typeface="Open Sans ExtraBold"/>
                <a:cs typeface="Open Sans ExtraBold"/>
                <a:sym typeface="Open Sans ExtraBold"/>
              </a:defRPr>
            </a:lvl1pPr>
            <a:lvl2pPr lvl="1">
              <a:buNone/>
              <a:defRPr>
                <a:solidFill>
                  <a:srgbClr val="999999"/>
                </a:solidFill>
                <a:latin typeface="Open Sans ExtraBold"/>
                <a:ea typeface="Open Sans ExtraBold"/>
                <a:cs typeface="Open Sans ExtraBold"/>
                <a:sym typeface="Open Sans ExtraBold"/>
              </a:defRPr>
            </a:lvl2pPr>
            <a:lvl3pPr lvl="2">
              <a:buNone/>
              <a:defRPr>
                <a:solidFill>
                  <a:srgbClr val="999999"/>
                </a:solidFill>
                <a:latin typeface="Open Sans ExtraBold"/>
                <a:ea typeface="Open Sans ExtraBold"/>
                <a:cs typeface="Open Sans ExtraBold"/>
                <a:sym typeface="Open Sans ExtraBold"/>
              </a:defRPr>
            </a:lvl3pPr>
            <a:lvl4pPr lvl="3">
              <a:buNone/>
              <a:defRPr>
                <a:solidFill>
                  <a:srgbClr val="999999"/>
                </a:solidFill>
                <a:latin typeface="Open Sans ExtraBold"/>
                <a:ea typeface="Open Sans ExtraBold"/>
                <a:cs typeface="Open Sans ExtraBold"/>
                <a:sym typeface="Open Sans ExtraBold"/>
              </a:defRPr>
            </a:lvl4pPr>
            <a:lvl5pPr lvl="4">
              <a:buNone/>
              <a:defRPr>
                <a:solidFill>
                  <a:srgbClr val="999999"/>
                </a:solidFill>
                <a:latin typeface="Open Sans ExtraBold"/>
                <a:ea typeface="Open Sans ExtraBold"/>
                <a:cs typeface="Open Sans ExtraBold"/>
                <a:sym typeface="Open Sans ExtraBold"/>
              </a:defRPr>
            </a:lvl5pPr>
            <a:lvl6pPr lvl="5">
              <a:buNone/>
              <a:defRPr>
                <a:solidFill>
                  <a:srgbClr val="999999"/>
                </a:solidFill>
                <a:latin typeface="Open Sans ExtraBold"/>
                <a:ea typeface="Open Sans ExtraBold"/>
                <a:cs typeface="Open Sans ExtraBold"/>
                <a:sym typeface="Open Sans ExtraBold"/>
              </a:defRPr>
            </a:lvl6pPr>
            <a:lvl7pPr lvl="6">
              <a:buNone/>
              <a:defRPr>
                <a:solidFill>
                  <a:srgbClr val="999999"/>
                </a:solidFill>
                <a:latin typeface="Open Sans ExtraBold"/>
                <a:ea typeface="Open Sans ExtraBold"/>
                <a:cs typeface="Open Sans ExtraBold"/>
                <a:sym typeface="Open Sans ExtraBold"/>
              </a:defRPr>
            </a:lvl7pPr>
            <a:lvl8pPr lvl="7">
              <a:buNone/>
              <a:defRPr>
                <a:solidFill>
                  <a:srgbClr val="999999"/>
                </a:solidFill>
                <a:latin typeface="Open Sans ExtraBold"/>
                <a:ea typeface="Open Sans ExtraBold"/>
                <a:cs typeface="Open Sans ExtraBold"/>
                <a:sym typeface="Open Sans ExtraBold"/>
              </a:defRPr>
            </a:lvl8pPr>
            <a:lvl9pPr lvl="8">
              <a:buNone/>
              <a:defRPr>
                <a:solidFill>
                  <a:srgbClr val="999999"/>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b="10"/>
          <a:stretch/>
        </p:blipFill>
        <p:spPr>
          <a:xfrm>
            <a:off x="464000" y="4713325"/>
            <a:ext cx="3601152" cy="274300"/>
          </a:xfrm>
          <a:prstGeom prst="rect">
            <a:avLst/>
          </a:prstGeom>
          <a:noFill/>
          <a:ln>
            <a:noFill/>
          </a:ln>
        </p:spPr>
      </p:pic>
      <p:sp>
        <p:nvSpPr>
          <p:cNvPr id="29" name="Google Shape;29;p5"/>
          <p:cNvSpPr txBox="1">
            <a:spLocks noGrp="1"/>
          </p:cNvSpPr>
          <p:nvPr>
            <p:ph type="title"/>
          </p:nvPr>
        </p:nvSpPr>
        <p:spPr>
          <a:xfrm>
            <a:off x="454275" y="908550"/>
            <a:ext cx="8267700" cy="635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600"/>
              <a:buFont typeface="Open Sans ExtraBold"/>
              <a:buNone/>
              <a:defRPr sz="2600" b="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30" name="Google Shape;30;p5"/>
          <p:cNvCxnSpPr/>
          <p:nvPr/>
        </p:nvCxnSpPr>
        <p:spPr>
          <a:xfrm>
            <a:off x="455225" y="457200"/>
            <a:ext cx="922200" cy="0"/>
          </a:xfrm>
          <a:prstGeom prst="straightConnector1">
            <a:avLst/>
          </a:prstGeom>
          <a:noFill/>
          <a:ln w="76200" cap="flat" cmpd="sng">
            <a:solidFill>
              <a:schemeClr val="dk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31"/>
        <p:cNvGrpSpPr/>
        <p:nvPr/>
      </p:nvGrpSpPr>
      <p:grpSpPr>
        <a:xfrm>
          <a:off x="0" y="0"/>
          <a:ext cx="0" cy="0"/>
          <a:chOff x="0" y="0"/>
          <a:chExt cx="0" cy="0"/>
        </a:xfrm>
      </p:grpSpPr>
      <p:sp>
        <p:nvSpPr>
          <p:cNvPr id="32" name="Google Shape;32;p6"/>
          <p:cNvSpPr/>
          <p:nvPr/>
        </p:nvSpPr>
        <p:spPr>
          <a:xfrm>
            <a:off x="0" y="0"/>
            <a:ext cx="9144000" cy="51435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4562475"/>
            <a:ext cx="9144000" cy="576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464000" y="1595775"/>
            <a:ext cx="8267700" cy="2804700"/>
          </a:xfrm>
          <a:prstGeom prst="rect">
            <a:avLst/>
          </a:prstGeom>
        </p:spPr>
        <p:txBody>
          <a:bodyPr spcFirstLastPara="1" wrap="square" lIns="0" tIns="0" rIns="0" bIns="0" anchor="t" anchorCtr="0">
            <a:noAutofit/>
          </a:bodyPr>
          <a:lstStyle>
            <a:lvl1pPr marL="457200" lvl="0" indent="-361950" rtl="0">
              <a:spcBef>
                <a:spcPts val="0"/>
              </a:spcBef>
              <a:spcAft>
                <a:spcPts val="0"/>
              </a:spcAft>
              <a:buSzPts val="21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sz="1600"/>
            </a:lvl3pPr>
            <a:lvl4pPr marL="1828800" lvl="3" indent="-311150" rtl="0">
              <a:spcBef>
                <a:spcPts val="0"/>
              </a:spcBef>
              <a:spcAft>
                <a:spcPts val="0"/>
              </a:spcAft>
              <a:buSzPts val="1300"/>
              <a:buChar char="●"/>
              <a:defRPr/>
            </a:lvl4pPr>
            <a:lvl5pPr marL="2286000" lvl="4" indent="-311150" rtl="0">
              <a:spcBef>
                <a:spcPts val="0"/>
              </a:spcBef>
              <a:spcAft>
                <a:spcPts val="0"/>
              </a:spcAft>
              <a:buSzPts val="1300"/>
              <a:buChar char="○"/>
              <a:defRPr/>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79400" rtl="0">
              <a:spcBef>
                <a:spcPts val="0"/>
              </a:spcBef>
              <a:spcAft>
                <a:spcPts val="0"/>
              </a:spcAft>
              <a:buSzPts val="800"/>
              <a:buFont typeface="Open Sans Medium"/>
              <a:buChar char="○"/>
              <a:defRPr sz="800">
                <a:latin typeface="Open Sans Medium"/>
                <a:ea typeface="Open Sans Medium"/>
                <a:cs typeface="Open Sans Medium"/>
                <a:sym typeface="Open Sans Medium"/>
              </a:defRPr>
            </a:lvl8pPr>
            <a:lvl9pPr marL="4114800" lvl="8" indent="-279400" rtl="0">
              <a:spcBef>
                <a:spcPts val="0"/>
              </a:spcBef>
              <a:spcAft>
                <a:spcPts val="0"/>
              </a:spcAft>
              <a:buSzPts val="800"/>
              <a:buFont typeface="Open Sans Medium"/>
              <a:buChar char="■"/>
              <a:defRPr sz="800">
                <a:latin typeface="Open Sans Medium"/>
                <a:ea typeface="Open Sans Medium"/>
                <a:cs typeface="Open Sans Medium"/>
                <a:sym typeface="Open Sans Medium"/>
              </a:defRPr>
            </a:lvl9pPr>
          </a:lstStyle>
          <a:p>
            <a:endParaRPr/>
          </a:p>
        </p:txBody>
      </p:sp>
      <p:sp>
        <p:nvSpPr>
          <p:cNvPr id="35" name="Google Shape;35;p6"/>
          <p:cNvSpPr txBox="1">
            <a:spLocks noGrp="1"/>
          </p:cNvSpPr>
          <p:nvPr>
            <p:ph type="sldNum" idx="12"/>
          </p:nvPr>
        </p:nvSpPr>
        <p:spPr>
          <a:xfrm>
            <a:off x="7791575" y="4562475"/>
            <a:ext cx="1352400" cy="576000"/>
          </a:xfrm>
          <a:prstGeom prst="rect">
            <a:avLst/>
          </a:prstGeom>
        </p:spPr>
        <p:txBody>
          <a:bodyPr spcFirstLastPara="1" wrap="square" lIns="0" tIns="0" rIns="457200" bIns="0" anchor="ctr" anchorCtr="0">
            <a:noAutofit/>
          </a:bodyPr>
          <a:lstStyle>
            <a:lvl1pPr lvl="0" rtl="0">
              <a:buNone/>
              <a:defRPr>
                <a:solidFill>
                  <a:srgbClr val="999999"/>
                </a:solidFill>
                <a:latin typeface="Open Sans ExtraBold"/>
                <a:ea typeface="Open Sans ExtraBold"/>
                <a:cs typeface="Open Sans ExtraBold"/>
                <a:sym typeface="Open Sans ExtraBold"/>
              </a:defRPr>
            </a:lvl1pPr>
            <a:lvl2pPr lvl="1" rtl="0">
              <a:buNone/>
              <a:defRPr>
                <a:solidFill>
                  <a:srgbClr val="999999"/>
                </a:solidFill>
                <a:latin typeface="Open Sans ExtraBold"/>
                <a:ea typeface="Open Sans ExtraBold"/>
                <a:cs typeface="Open Sans ExtraBold"/>
                <a:sym typeface="Open Sans ExtraBold"/>
              </a:defRPr>
            </a:lvl2pPr>
            <a:lvl3pPr lvl="2" rtl="0">
              <a:buNone/>
              <a:defRPr>
                <a:solidFill>
                  <a:srgbClr val="999999"/>
                </a:solidFill>
                <a:latin typeface="Open Sans ExtraBold"/>
                <a:ea typeface="Open Sans ExtraBold"/>
                <a:cs typeface="Open Sans ExtraBold"/>
                <a:sym typeface="Open Sans ExtraBold"/>
              </a:defRPr>
            </a:lvl3pPr>
            <a:lvl4pPr lvl="3" rtl="0">
              <a:buNone/>
              <a:defRPr>
                <a:solidFill>
                  <a:srgbClr val="999999"/>
                </a:solidFill>
                <a:latin typeface="Open Sans ExtraBold"/>
                <a:ea typeface="Open Sans ExtraBold"/>
                <a:cs typeface="Open Sans ExtraBold"/>
                <a:sym typeface="Open Sans ExtraBold"/>
              </a:defRPr>
            </a:lvl4pPr>
            <a:lvl5pPr lvl="4" rtl="0">
              <a:buNone/>
              <a:defRPr>
                <a:solidFill>
                  <a:srgbClr val="999999"/>
                </a:solidFill>
                <a:latin typeface="Open Sans ExtraBold"/>
                <a:ea typeface="Open Sans ExtraBold"/>
                <a:cs typeface="Open Sans ExtraBold"/>
                <a:sym typeface="Open Sans ExtraBold"/>
              </a:defRPr>
            </a:lvl5pPr>
            <a:lvl6pPr lvl="5" rtl="0">
              <a:buNone/>
              <a:defRPr>
                <a:solidFill>
                  <a:srgbClr val="999999"/>
                </a:solidFill>
                <a:latin typeface="Open Sans ExtraBold"/>
                <a:ea typeface="Open Sans ExtraBold"/>
                <a:cs typeface="Open Sans ExtraBold"/>
                <a:sym typeface="Open Sans ExtraBold"/>
              </a:defRPr>
            </a:lvl6pPr>
            <a:lvl7pPr lvl="6" rtl="0">
              <a:buNone/>
              <a:defRPr>
                <a:solidFill>
                  <a:srgbClr val="999999"/>
                </a:solidFill>
                <a:latin typeface="Open Sans ExtraBold"/>
                <a:ea typeface="Open Sans ExtraBold"/>
                <a:cs typeface="Open Sans ExtraBold"/>
                <a:sym typeface="Open Sans ExtraBold"/>
              </a:defRPr>
            </a:lvl7pPr>
            <a:lvl8pPr lvl="7" rtl="0">
              <a:buNone/>
              <a:defRPr>
                <a:solidFill>
                  <a:srgbClr val="999999"/>
                </a:solidFill>
                <a:latin typeface="Open Sans ExtraBold"/>
                <a:ea typeface="Open Sans ExtraBold"/>
                <a:cs typeface="Open Sans ExtraBold"/>
                <a:sym typeface="Open Sans ExtraBold"/>
              </a:defRPr>
            </a:lvl8pPr>
            <a:lvl9pPr lvl="8" rtl="0">
              <a:buNone/>
              <a:defRPr>
                <a:solidFill>
                  <a:srgbClr val="999999"/>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6"/>
          <p:cNvSpPr txBox="1">
            <a:spLocks noGrp="1"/>
          </p:cNvSpPr>
          <p:nvPr>
            <p:ph type="title"/>
          </p:nvPr>
        </p:nvSpPr>
        <p:spPr>
          <a:xfrm>
            <a:off x="454275" y="908550"/>
            <a:ext cx="8267700" cy="6354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600"/>
              <a:buFont typeface="Open Sans ExtraBold"/>
              <a:buNone/>
              <a:defRPr sz="2600" b="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37" name="Google Shape;37;p6"/>
          <p:cNvCxnSpPr/>
          <p:nvPr/>
        </p:nvCxnSpPr>
        <p:spPr>
          <a:xfrm>
            <a:off x="455225" y="457200"/>
            <a:ext cx="922200" cy="0"/>
          </a:xfrm>
          <a:prstGeom prst="straightConnector1">
            <a:avLst/>
          </a:prstGeom>
          <a:noFill/>
          <a:ln w="76200" cap="flat" cmpd="sng">
            <a:solidFill>
              <a:schemeClr val="dk1"/>
            </a:solidFill>
            <a:prstDash val="solid"/>
            <a:round/>
            <a:headEnd type="none" w="sm" len="sm"/>
            <a:tailEnd type="none" w="sm" len="sm"/>
          </a:ln>
        </p:spPr>
      </p:cxnSp>
      <p:pic>
        <p:nvPicPr>
          <p:cNvPr id="38" name="Google Shape;38;p6"/>
          <p:cNvPicPr preferRelativeResize="0"/>
          <p:nvPr/>
        </p:nvPicPr>
        <p:blipFill rotWithShape="1">
          <a:blip r:embed="rId2">
            <a:alphaModFix/>
          </a:blip>
          <a:srcRect b="10"/>
          <a:stretch/>
        </p:blipFill>
        <p:spPr>
          <a:xfrm>
            <a:off x="464000" y="4713325"/>
            <a:ext cx="3601152" cy="274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TITLE_AND_BODY_1">
    <p:spTree>
      <p:nvGrpSpPr>
        <p:cNvPr id="1" name="Shape 39"/>
        <p:cNvGrpSpPr/>
        <p:nvPr/>
      </p:nvGrpSpPr>
      <p:grpSpPr>
        <a:xfrm>
          <a:off x="0" y="0"/>
          <a:ext cx="0" cy="0"/>
          <a:chOff x="0" y="0"/>
          <a:chExt cx="0" cy="0"/>
        </a:xfrm>
      </p:grpSpPr>
      <p:sp>
        <p:nvSpPr>
          <p:cNvPr id="40" name="Google Shape;40;p7"/>
          <p:cNvSpPr/>
          <p:nvPr/>
        </p:nvSpPr>
        <p:spPr>
          <a:xfrm>
            <a:off x="0" y="4562475"/>
            <a:ext cx="9144000" cy="5760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sp>
        <p:nvSpPr>
          <p:cNvPr id="42" name="Google Shape;42;p7"/>
          <p:cNvSpPr txBox="1">
            <a:spLocks noGrp="1"/>
          </p:cNvSpPr>
          <p:nvPr>
            <p:ph type="sldNum" idx="12"/>
          </p:nvPr>
        </p:nvSpPr>
        <p:spPr>
          <a:xfrm>
            <a:off x="7791575" y="4562475"/>
            <a:ext cx="1352400" cy="576000"/>
          </a:xfrm>
          <a:prstGeom prst="rect">
            <a:avLst/>
          </a:prstGeom>
        </p:spPr>
        <p:txBody>
          <a:bodyPr spcFirstLastPara="1" wrap="square" lIns="0" tIns="0" rIns="457200" bIns="0" anchor="ctr" anchorCtr="0">
            <a:noAutofit/>
          </a:bodyPr>
          <a:lstStyle>
            <a:lvl1pPr lvl="0" rtl="0">
              <a:buNone/>
              <a:defRPr>
                <a:solidFill>
                  <a:srgbClr val="999999"/>
                </a:solidFill>
                <a:latin typeface="Open Sans ExtraBold"/>
                <a:ea typeface="Open Sans ExtraBold"/>
                <a:cs typeface="Open Sans ExtraBold"/>
                <a:sym typeface="Open Sans ExtraBold"/>
              </a:defRPr>
            </a:lvl1pPr>
            <a:lvl2pPr lvl="1" rtl="0">
              <a:buNone/>
              <a:defRPr>
                <a:solidFill>
                  <a:srgbClr val="999999"/>
                </a:solidFill>
                <a:latin typeface="Open Sans ExtraBold"/>
                <a:ea typeface="Open Sans ExtraBold"/>
                <a:cs typeface="Open Sans ExtraBold"/>
                <a:sym typeface="Open Sans ExtraBold"/>
              </a:defRPr>
            </a:lvl2pPr>
            <a:lvl3pPr lvl="2" rtl="0">
              <a:buNone/>
              <a:defRPr>
                <a:solidFill>
                  <a:srgbClr val="999999"/>
                </a:solidFill>
                <a:latin typeface="Open Sans ExtraBold"/>
                <a:ea typeface="Open Sans ExtraBold"/>
                <a:cs typeface="Open Sans ExtraBold"/>
                <a:sym typeface="Open Sans ExtraBold"/>
              </a:defRPr>
            </a:lvl3pPr>
            <a:lvl4pPr lvl="3" rtl="0">
              <a:buNone/>
              <a:defRPr>
                <a:solidFill>
                  <a:srgbClr val="999999"/>
                </a:solidFill>
                <a:latin typeface="Open Sans ExtraBold"/>
                <a:ea typeface="Open Sans ExtraBold"/>
                <a:cs typeface="Open Sans ExtraBold"/>
                <a:sym typeface="Open Sans ExtraBold"/>
              </a:defRPr>
            </a:lvl4pPr>
            <a:lvl5pPr lvl="4" rtl="0">
              <a:buNone/>
              <a:defRPr>
                <a:solidFill>
                  <a:srgbClr val="999999"/>
                </a:solidFill>
                <a:latin typeface="Open Sans ExtraBold"/>
                <a:ea typeface="Open Sans ExtraBold"/>
                <a:cs typeface="Open Sans ExtraBold"/>
                <a:sym typeface="Open Sans ExtraBold"/>
              </a:defRPr>
            </a:lvl5pPr>
            <a:lvl6pPr lvl="5" rtl="0">
              <a:buNone/>
              <a:defRPr>
                <a:solidFill>
                  <a:srgbClr val="999999"/>
                </a:solidFill>
                <a:latin typeface="Open Sans ExtraBold"/>
                <a:ea typeface="Open Sans ExtraBold"/>
                <a:cs typeface="Open Sans ExtraBold"/>
                <a:sym typeface="Open Sans ExtraBold"/>
              </a:defRPr>
            </a:lvl6pPr>
            <a:lvl7pPr lvl="6" rtl="0">
              <a:buNone/>
              <a:defRPr>
                <a:solidFill>
                  <a:srgbClr val="999999"/>
                </a:solidFill>
                <a:latin typeface="Open Sans ExtraBold"/>
                <a:ea typeface="Open Sans ExtraBold"/>
                <a:cs typeface="Open Sans ExtraBold"/>
                <a:sym typeface="Open Sans ExtraBold"/>
              </a:defRPr>
            </a:lvl7pPr>
            <a:lvl8pPr lvl="7" rtl="0">
              <a:buNone/>
              <a:defRPr>
                <a:solidFill>
                  <a:srgbClr val="999999"/>
                </a:solidFill>
                <a:latin typeface="Open Sans ExtraBold"/>
                <a:ea typeface="Open Sans ExtraBold"/>
                <a:cs typeface="Open Sans ExtraBold"/>
                <a:sym typeface="Open Sans ExtraBold"/>
              </a:defRPr>
            </a:lvl8pPr>
            <a:lvl9pPr lvl="8" rtl="0">
              <a:buNone/>
              <a:defRPr>
                <a:solidFill>
                  <a:srgbClr val="999999"/>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7"/>
          <p:cNvPicPr preferRelativeResize="0"/>
          <p:nvPr/>
        </p:nvPicPr>
        <p:blipFill rotWithShape="1">
          <a:blip r:embed="rId2">
            <a:alphaModFix/>
          </a:blip>
          <a:srcRect b="10"/>
          <a:stretch/>
        </p:blipFill>
        <p:spPr>
          <a:xfrm>
            <a:off x="464000" y="4713325"/>
            <a:ext cx="3601152" cy="274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303300" y="411575"/>
            <a:ext cx="8520600" cy="639600"/>
          </a:xfrm>
          <a:prstGeom prst="rect">
            <a:avLst/>
          </a:prstGeom>
        </p:spPr>
        <p:txBody>
          <a:bodyPr spcFirstLastPara="1" wrap="square" lIns="0" tIns="0" rIns="0" bIns="0" anchor="ctr" anchorCtr="0">
            <a:noAutofit/>
          </a:bodyPr>
          <a:lstStyle>
            <a:lvl1pPr lvl="0">
              <a:spcBef>
                <a:spcPts val="0"/>
              </a:spcBef>
              <a:spcAft>
                <a:spcPts val="0"/>
              </a:spcAft>
              <a:buSzPts val="34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2" name="Google Shape;52;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cxnSp>
        <p:nvCxnSpPr>
          <p:cNvPr id="54" name="Google Shape;54;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5" name="Google Shape;55;p10"/>
          <p:cNvSpPr txBox="1">
            <a:spLocks noGrp="1"/>
          </p:cNvSpPr>
          <p:nvPr>
            <p:ph type="title"/>
          </p:nvPr>
        </p:nvSpPr>
        <p:spPr>
          <a:xfrm>
            <a:off x="319500" y="936600"/>
            <a:ext cx="2808000" cy="755700"/>
          </a:xfrm>
          <a:prstGeom prst="rect">
            <a:avLst/>
          </a:prstGeom>
        </p:spPr>
        <p:txBody>
          <a:bodyPr spcFirstLastPara="1" wrap="square" lIns="0" tIns="0" rIns="0" bIns="0"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6" name="Google Shape;56;p10"/>
          <p:cNvSpPr txBox="1">
            <a:spLocks noGrp="1"/>
          </p:cNvSpPr>
          <p:nvPr>
            <p:ph type="body" idx="1"/>
          </p:nvPr>
        </p:nvSpPr>
        <p:spPr>
          <a:xfrm>
            <a:off x="319500" y="1846804"/>
            <a:ext cx="2808000" cy="2806200"/>
          </a:xfrm>
          <a:prstGeom prst="rect">
            <a:avLst/>
          </a:prstGeom>
        </p:spPr>
        <p:txBody>
          <a:bodyPr spcFirstLastPara="1" wrap="square" lIns="0" tIns="0" rIns="0" bIns="0"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7" name="Google Shape;5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454275" y="908550"/>
            <a:ext cx="3185700" cy="32091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2600"/>
              <a:buFont typeface="Open Sans ExtraBold"/>
              <a:buNone/>
              <a:defRPr sz="2600" b="0">
                <a:solidFill>
                  <a:schemeClr val="lt1"/>
                </a:solidFill>
                <a:latin typeface="Open Sans ExtraBold"/>
                <a:ea typeface="Open Sans ExtraBold"/>
                <a:cs typeface="Open Sans ExtraBold"/>
                <a:sym typeface="Open Sans ExtraBold"/>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0" name="Google Shape;60;p11"/>
          <p:cNvSpPr txBox="1"/>
          <p:nvPr/>
        </p:nvSpPr>
        <p:spPr>
          <a:xfrm>
            <a:off x="4233672" y="230850"/>
            <a:ext cx="4681800" cy="4681800"/>
          </a:xfrm>
          <a:prstGeom prst="rect">
            <a:avLst/>
          </a:prstGeom>
          <a:solidFill>
            <a:schemeClr val="dk2"/>
          </a:solidFill>
          <a:ln>
            <a:noFill/>
          </a:ln>
        </p:spPr>
        <p:txBody>
          <a:bodyPr spcFirstLastPara="1" wrap="square" lIns="228600" tIns="228600" rIns="228600" bIns="228600" anchor="ctr" anchorCtr="0">
            <a:noAutofit/>
          </a:bodyPr>
          <a:lstStyle/>
          <a:p>
            <a:pPr marL="0" lvl="0" indent="0" algn="l" rtl="0">
              <a:spcBef>
                <a:spcPts val="0"/>
              </a:spcBef>
              <a:spcAft>
                <a:spcPts val="0"/>
              </a:spcAft>
              <a:buNone/>
            </a:pPr>
            <a:endParaRPr sz="1300"/>
          </a:p>
        </p:txBody>
      </p:sp>
      <p:cxnSp>
        <p:nvCxnSpPr>
          <p:cNvPr id="61" name="Google Shape;61;p11"/>
          <p:cNvCxnSpPr/>
          <p:nvPr/>
        </p:nvCxnSpPr>
        <p:spPr>
          <a:xfrm>
            <a:off x="455225" y="457200"/>
            <a:ext cx="922200" cy="0"/>
          </a:xfrm>
          <a:prstGeom prst="straightConnector1">
            <a:avLst/>
          </a:prstGeom>
          <a:noFill/>
          <a:ln w="76200" cap="flat" cmpd="sng">
            <a:solidFill>
              <a:schemeClr val="dk1"/>
            </a:solidFill>
            <a:prstDash val="solid"/>
            <a:round/>
            <a:headEnd type="none" w="sm" len="sm"/>
            <a:tailEnd type="none" w="sm" len="sm"/>
          </a:ln>
        </p:spPr>
      </p:cxnSp>
      <p:pic>
        <p:nvPicPr>
          <p:cNvPr id="62" name="Google Shape;62;p11"/>
          <p:cNvPicPr preferRelativeResize="0"/>
          <p:nvPr/>
        </p:nvPicPr>
        <p:blipFill rotWithShape="1">
          <a:blip r:embed="rId2">
            <a:alphaModFix/>
          </a:blip>
          <a:srcRect r="51323"/>
          <a:stretch/>
        </p:blipFill>
        <p:spPr>
          <a:xfrm>
            <a:off x="457200" y="4226850"/>
            <a:ext cx="1125427" cy="6857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accent6"/>
        </a:solid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454275" y="908550"/>
            <a:ext cx="3185700" cy="32091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600"/>
              <a:buFont typeface="Open Sans ExtraBold"/>
              <a:buNone/>
              <a:defRPr sz="2600" b="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65" name="Google Shape;65;p12"/>
          <p:cNvCxnSpPr/>
          <p:nvPr/>
        </p:nvCxnSpPr>
        <p:spPr>
          <a:xfrm>
            <a:off x="455225" y="457200"/>
            <a:ext cx="922200" cy="0"/>
          </a:xfrm>
          <a:prstGeom prst="straightConnector1">
            <a:avLst/>
          </a:prstGeom>
          <a:noFill/>
          <a:ln w="76200" cap="flat" cmpd="sng">
            <a:solidFill>
              <a:schemeClr val="dk1"/>
            </a:solidFill>
            <a:prstDash val="solid"/>
            <a:round/>
            <a:headEnd type="none" w="sm" len="sm"/>
            <a:tailEnd type="none" w="sm" len="sm"/>
          </a:ln>
        </p:spPr>
      </p:cxnSp>
      <p:sp>
        <p:nvSpPr>
          <p:cNvPr id="66" name="Google Shape;66;p12"/>
          <p:cNvSpPr txBox="1">
            <a:spLocks noGrp="1"/>
          </p:cNvSpPr>
          <p:nvPr>
            <p:ph type="sldNum" idx="12"/>
          </p:nvPr>
        </p:nvSpPr>
        <p:spPr>
          <a:xfrm>
            <a:off x="7791575" y="4562475"/>
            <a:ext cx="1352400" cy="576000"/>
          </a:xfrm>
          <a:prstGeom prst="rect">
            <a:avLst/>
          </a:prstGeom>
        </p:spPr>
        <p:txBody>
          <a:bodyPr spcFirstLastPara="1" wrap="square" lIns="0" tIns="0" rIns="457200" bIns="0" anchor="ctr" anchorCtr="0">
            <a:noAutofit/>
          </a:bodyPr>
          <a:lstStyle>
            <a:lvl1pPr lvl="0" rtl="0">
              <a:buNone/>
              <a:defRPr>
                <a:solidFill>
                  <a:srgbClr val="999999"/>
                </a:solidFill>
                <a:latin typeface="Open Sans ExtraBold"/>
                <a:ea typeface="Open Sans ExtraBold"/>
                <a:cs typeface="Open Sans ExtraBold"/>
                <a:sym typeface="Open Sans ExtraBold"/>
              </a:defRPr>
            </a:lvl1pPr>
            <a:lvl2pPr lvl="1" rtl="0">
              <a:buNone/>
              <a:defRPr>
                <a:solidFill>
                  <a:srgbClr val="999999"/>
                </a:solidFill>
                <a:latin typeface="Open Sans ExtraBold"/>
                <a:ea typeface="Open Sans ExtraBold"/>
                <a:cs typeface="Open Sans ExtraBold"/>
                <a:sym typeface="Open Sans ExtraBold"/>
              </a:defRPr>
            </a:lvl2pPr>
            <a:lvl3pPr lvl="2" rtl="0">
              <a:buNone/>
              <a:defRPr>
                <a:solidFill>
                  <a:srgbClr val="999999"/>
                </a:solidFill>
                <a:latin typeface="Open Sans ExtraBold"/>
                <a:ea typeface="Open Sans ExtraBold"/>
                <a:cs typeface="Open Sans ExtraBold"/>
                <a:sym typeface="Open Sans ExtraBold"/>
              </a:defRPr>
            </a:lvl3pPr>
            <a:lvl4pPr lvl="3" rtl="0">
              <a:buNone/>
              <a:defRPr>
                <a:solidFill>
                  <a:srgbClr val="999999"/>
                </a:solidFill>
                <a:latin typeface="Open Sans ExtraBold"/>
                <a:ea typeface="Open Sans ExtraBold"/>
                <a:cs typeface="Open Sans ExtraBold"/>
                <a:sym typeface="Open Sans ExtraBold"/>
              </a:defRPr>
            </a:lvl4pPr>
            <a:lvl5pPr lvl="4" rtl="0">
              <a:buNone/>
              <a:defRPr>
                <a:solidFill>
                  <a:srgbClr val="999999"/>
                </a:solidFill>
                <a:latin typeface="Open Sans ExtraBold"/>
                <a:ea typeface="Open Sans ExtraBold"/>
                <a:cs typeface="Open Sans ExtraBold"/>
                <a:sym typeface="Open Sans ExtraBold"/>
              </a:defRPr>
            </a:lvl5pPr>
            <a:lvl6pPr lvl="5" rtl="0">
              <a:buNone/>
              <a:defRPr>
                <a:solidFill>
                  <a:srgbClr val="999999"/>
                </a:solidFill>
                <a:latin typeface="Open Sans ExtraBold"/>
                <a:ea typeface="Open Sans ExtraBold"/>
                <a:cs typeface="Open Sans ExtraBold"/>
                <a:sym typeface="Open Sans ExtraBold"/>
              </a:defRPr>
            </a:lvl6pPr>
            <a:lvl7pPr lvl="6" rtl="0">
              <a:buNone/>
              <a:defRPr>
                <a:solidFill>
                  <a:srgbClr val="999999"/>
                </a:solidFill>
                <a:latin typeface="Open Sans ExtraBold"/>
                <a:ea typeface="Open Sans ExtraBold"/>
                <a:cs typeface="Open Sans ExtraBold"/>
                <a:sym typeface="Open Sans ExtraBold"/>
              </a:defRPr>
            </a:lvl7pPr>
            <a:lvl8pPr lvl="7" rtl="0">
              <a:buNone/>
              <a:defRPr>
                <a:solidFill>
                  <a:srgbClr val="999999"/>
                </a:solidFill>
                <a:latin typeface="Open Sans ExtraBold"/>
                <a:ea typeface="Open Sans ExtraBold"/>
                <a:cs typeface="Open Sans ExtraBold"/>
                <a:sym typeface="Open Sans ExtraBold"/>
              </a:defRPr>
            </a:lvl8pPr>
            <a:lvl9pPr lvl="8" rtl="0">
              <a:buNone/>
              <a:defRPr>
                <a:solidFill>
                  <a:srgbClr val="999999"/>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12"/>
          <p:cNvPicPr preferRelativeResize="0"/>
          <p:nvPr/>
        </p:nvPicPr>
        <p:blipFill rotWithShape="1">
          <a:blip r:embed="rId2">
            <a:alphaModFix/>
          </a:blip>
          <a:srcRect r="51323"/>
          <a:stretch/>
        </p:blipFill>
        <p:spPr>
          <a:xfrm>
            <a:off x="457200" y="4226850"/>
            <a:ext cx="1125427" cy="6857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0" tIns="0" rIns="0" bIns="0" anchor="ctr" anchorCtr="0">
            <a:noAutofit/>
          </a:bodyPr>
          <a:lstStyle>
            <a:lvl1pPr lvl="0">
              <a:spcBef>
                <a:spcPts val="0"/>
              </a:spcBef>
              <a:spcAft>
                <a:spcPts val="0"/>
              </a:spcAft>
              <a:buClr>
                <a:srgbClr val="434343"/>
              </a:buClr>
              <a:buSzPts val="3400"/>
              <a:buFont typeface="Open Sans"/>
              <a:buNone/>
              <a:defRPr sz="3400" b="1">
                <a:solidFill>
                  <a:srgbClr val="434343"/>
                </a:solidFill>
                <a:latin typeface="Open Sans"/>
                <a:ea typeface="Open Sans"/>
                <a:cs typeface="Open Sans"/>
                <a:sym typeface="Open Sans"/>
              </a:defRPr>
            </a:lvl1pPr>
            <a:lvl2pPr lvl="1">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2pPr>
            <a:lvl3pPr lvl="2">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3pPr>
            <a:lvl4pPr lvl="3">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4pPr>
            <a:lvl5pPr lvl="4">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5pPr>
            <a:lvl6pPr lvl="5">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6pPr>
            <a:lvl7pPr lvl="6">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7pPr>
            <a:lvl8pPr lvl="7">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8pPr>
            <a:lvl9pPr lvl="8">
              <a:spcBef>
                <a:spcPts val="0"/>
              </a:spcBef>
              <a:spcAft>
                <a:spcPts val="0"/>
              </a:spcAft>
              <a:buClr>
                <a:srgbClr val="434343"/>
              </a:buClr>
              <a:buSzPts val="3000"/>
              <a:buFont typeface="Raleway"/>
              <a:buNone/>
              <a:defRPr sz="3000" b="1">
                <a:solidFill>
                  <a:srgbClr val="434343"/>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0" tIns="0" rIns="0" bIns="0" anchor="t" anchorCtr="0">
            <a:noAutofit/>
          </a:bodyPr>
          <a:lstStyle>
            <a:lvl1pPr marL="457200" lvl="0" indent="-361950">
              <a:lnSpc>
                <a:spcPct val="115000"/>
              </a:lnSpc>
              <a:spcBef>
                <a:spcPts val="0"/>
              </a:spcBef>
              <a:spcAft>
                <a:spcPts val="0"/>
              </a:spcAft>
              <a:buClr>
                <a:srgbClr val="434343"/>
              </a:buClr>
              <a:buSzPts val="2100"/>
              <a:buFont typeface="Open Sans"/>
              <a:buChar char="●"/>
              <a:defRPr sz="2100">
                <a:solidFill>
                  <a:srgbClr val="434343"/>
                </a:solidFill>
                <a:latin typeface="Open Sans"/>
                <a:ea typeface="Open Sans"/>
                <a:cs typeface="Open Sans"/>
                <a:sym typeface="Open Sans"/>
              </a:defRPr>
            </a:lvl1pPr>
            <a:lvl2pPr marL="914400" lvl="1" indent="-330200">
              <a:lnSpc>
                <a:spcPct val="115000"/>
              </a:lnSpc>
              <a:spcBef>
                <a:spcPts val="1600"/>
              </a:spcBef>
              <a:spcAft>
                <a:spcPts val="0"/>
              </a:spcAft>
              <a:buClr>
                <a:srgbClr val="434343"/>
              </a:buClr>
              <a:buSzPts val="1600"/>
              <a:buFont typeface="Open Sans"/>
              <a:buChar char="○"/>
              <a:defRPr sz="1600">
                <a:solidFill>
                  <a:srgbClr val="434343"/>
                </a:solidFill>
                <a:latin typeface="Open Sans"/>
                <a:ea typeface="Open Sans"/>
                <a:cs typeface="Open Sans"/>
                <a:sym typeface="Open Sans"/>
              </a:defRPr>
            </a:lvl2pPr>
            <a:lvl3pPr marL="1371600" lvl="2" indent="-31115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3pPr>
            <a:lvl4pPr marL="1828800" lvl="3" indent="-31115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4pPr>
            <a:lvl5pPr marL="2286000" lvl="4" indent="-31115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5pPr>
            <a:lvl6pPr marL="2743200" lvl="5" indent="-31115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6pPr>
            <a:lvl7pPr marL="3200400" lvl="6" indent="-311150">
              <a:lnSpc>
                <a:spcPct val="115000"/>
              </a:lnSpc>
              <a:spcBef>
                <a:spcPts val="1600"/>
              </a:spcBef>
              <a:spcAft>
                <a:spcPts val="0"/>
              </a:spcAft>
              <a:buClr>
                <a:srgbClr val="434343"/>
              </a:buClr>
              <a:buSzPts val="1300"/>
              <a:buFont typeface="Open Sans"/>
              <a:buChar char="●"/>
              <a:defRPr sz="1300">
                <a:solidFill>
                  <a:srgbClr val="434343"/>
                </a:solidFill>
                <a:latin typeface="Open Sans"/>
                <a:ea typeface="Open Sans"/>
                <a:cs typeface="Open Sans"/>
                <a:sym typeface="Open Sans"/>
              </a:defRPr>
            </a:lvl7pPr>
            <a:lvl8pPr marL="3657600" lvl="7" indent="-292100">
              <a:lnSpc>
                <a:spcPct val="115000"/>
              </a:lnSpc>
              <a:spcBef>
                <a:spcPts val="1600"/>
              </a:spcBef>
              <a:spcAft>
                <a:spcPts val="0"/>
              </a:spcAft>
              <a:buClr>
                <a:srgbClr val="434343"/>
              </a:buClr>
              <a:buSzPts val="1000"/>
              <a:buFont typeface="Open Sans"/>
              <a:buChar char="○"/>
              <a:defRPr sz="1000">
                <a:solidFill>
                  <a:srgbClr val="434343"/>
                </a:solidFill>
                <a:latin typeface="Open Sans"/>
                <a:ea typeface="Open Sans"/>
                <a:cs typeface="Open Sans"/>
                <a:sym typeface="Open Sans"/>
              </a:defRPr>
            </a:lvl8pPr>
            <a:lvl9pPr marL="4114800" lvl="8" indent="-317500">
              <a:lnSpc>
                <a:spcPct val="115000"/>
              </a:lnSpc>
              <a:spcBef>
                <a:spcPts val="1600"/>
              </a:spcBef>
              <a:spcAft>
                <a:spcPts val="160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cua-dss@cua.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dss.catholic.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dss.catholic.edu/prospective-students/how-to-register.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mius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mius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455300" y="457200"/>
            <a:ext cx="8266800" cy="13716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
              <a:t>Office of Disability Support Services</a:t>
            </a:r>
            <a:endParaRPr/>
          </a:p>
        </p:txBody>
      </p:sp>
      <p:sp>
        <p:nvSpPr>
          <p:cNvPr id="95" name="Google Shape;95;p17"/>
          <p:cNvSpPr txBox="1">
            <a:spLocks noGrp="1"/>
          </p:cNvSpPr>
          <p:nvPr>
            <p:ph type="subTitle" idx="1"/>
          </p:nvPr>
        </p:nvSpPr>
        <p:spPr>
          <a:xfrm>
            <a:off x="496125" y="2293374"/>
            <a:ext cx="8279400" cy="1528026"/>
          </a:xfrm>
          <a:prstGeom prst="rect">
            <a:avLst/>
          </a:prstGeom>
        </p:spPr>
        <p:txBody>
          <a:bodyPr spcFirstLastPara="1" wrap="square" lIns="0" tIns="0" rIns="0" bIns="2286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sz="2400" dirty="0"/>
              <a:t>Study Abroad Student </a:t>
            </a:r>
          </a:p>
          <a:p>
            <a:pPr marL="0" lvl="0" indent="0" algn="l" rtl="0">
              <a:spcBef>
                <a:spcPts val="0"/>
              </a:spcBef>
              <a:spcAft>
                <a:spcPts val="0"/>
              </a:spcAft>
              <a:buNone/>
            </a:pPr>
            <a:r>
              <a:rPr lang="en" sz="2400" dirty="0"/>
              <a:t>Pre-Departure Orientation Information</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body" idx="1"/>
          </p:nvPr>
        </p:nvSpPr>
        <p:spPr>
          <a:xfrm>
            <a:off x="4939500" y="539846"/>
            <a:ext cx="3880035" cy="36951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dirty="0">
                <a:solidFill>
                  <a:schemeClr val="accent3"/>
                </a:solidFill>
              </a:rPr>
              <a:t>Think about how you will answer questions and provide information about your disability in the language of your host country.  </a:t>
            </a:r>
            <a:r>
              <a:rPr lang="en" dirty="0">
                <a:solidFill>
                  <a:schemeClr val="accent3"/>
                </a:solidFill>
              </a:rPr>
              <a:t>Look up and familiarize yourself with key vocabulary words/phrase and their pronunciations, so that you are better able to convey your needs to individuals while navigating your abroad experience.</a:t>
            </a:r>
            <a:endParaRPr sz="1400" dirty="0">
              <a:solidFill>
                <a:schemeClr val="accent3"/>
              </a:solidFill>
            </a:endParaRPr>
          </a:p>
        </p:txBody>
      </p:sp>
      <p:sp>
        <p:nvSpPr>
          <p:cNvPr id="160" name="Google Shape;160;p24"/>
          <p:cNvSpPr txBox="1">
            <a:spLocks noGrp="1"/>
          </p:cNvSpPr>
          <p:nvPr>
            <p:ph type="subTitle" idx="2"/>
          </p:nvPr>
        </p:nvSpPr>
        <p:spPr>
          <a:xfrm>
            <a:off x="2100" y="2571900"/>
            <a:ext cx="4572000" cy="1509000"/>
          </a:xfrm>
          <a:prstGeom prst="rect">
            <a:avLst/>
          </a:prstGeom>
        </p:spPr>
        <p:txBody>
          <a:bodyPr spcFirstLastPara="1" wrap="square" lIns="457200" tIns="0" rIns="457200" bIns="0" anchor="t" anchorCtr="0">
            <a:noAutofit/>
          </a:bodyPr>
          <a:lstStyle/>
          <a:p>
            <a:pPr marL="0" lvl="0" indent="0" algn="l" rtl="0">
              <a:spcBef>
                <a:spcPts val="0"/>
              </a:spcBef>
              <a:spcAft>
                <a:spcPts val="0"/>
              </a:spcAft>
              <a:buNone/>
            </a:pPr>
            <a:r>
              <a:rPr lang="en" sz="2400" dirty="0"/>
              <a:t>Tip Three</a:t>
            </a:r>
            <a:endParaRPr sz="2400" dirty="0"/>
          </a:p>
        </p:txBody>
      </p:sp>
      <p:sp>
        <p:nvSpPr>
          <p:cNvPr id="161" name="Google Shape;161;p24"/>
          <p:cNvSpPr txBox="1">
            <a:spLocks noGrp="1"/>
          </p:cNvSpPr>
          <p:nvPr>
            <p:ph type="title"/>
          </p:nvPr>
        </p:nvSpPr>
        <p:spPr>
          <a:xfrm>
            <a:off x="2100" y="125"/>
            <a:ext cx="4572000" cy="2571900"/>
          </a:xfrm>
          <a:prstGeom prst="rect">
            <a:avLst/>
          </a:prstGeom>
        </p:spPr>
        <p:txBody>
          <a:bodyPr spcFirstLastPara="1" wrap="square" lIns="457200" tIns="0" rIns="457200" bIns="228600" anchor="b" anchorCtr="0">
            <a:noAutofit/>
          </a:bodyPr>
          <a:lstStyle/>
          <a:p>
            <a:pPr marL="0" lvl="0" indent="0" algn="l" rtl="0">
              <a:spcBef>
                <a:spcPts val="0"/>
              </a:spcBef>
              <a:spcAft>
                <a:spcPts val="0"/>
              </a:spcAft>
              <a:buNone/>
            </a:pPr>
            <a:r>
              <a:rPr lang="en"/>
              <a:t>Quick Tips For Studying Abroad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ctrTitle"/>
          </p:nvPr>
        </p:nvSpPr>
        <p:spPr>
          <a:xfrm>
            <a:off x="448675" y="145425"/>
            <a:ext cx="8266800" cy="15765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 sz="3300" dirty="0"/>
              <a:t>Special Consideration for Students to maintain good Mental Health</a:t>
            </a:r>
            <a:endParaRPr sz="3300" dirty="0"/>
          </a:p>
        </p:txBody>
      </p:sp>
      <p:sp>
        <p:nvSpPr>
          <p:cNvPr id="167" name="Google Shape;167;p25"/>
          <p:cNvSpPr txBox="1">
            <a:spLocks noGrp="1"/>
          </p:cNvSpPr>
          <p:nvPr>
            <p:ph type="subTitle" idx="1"/>
          </p:nvPr>
        </p:nvSpPr>
        <p:spPr>
          <a:xfrm>
            <a:off x="435450" y="1721925"/>
            <a:ext cx="8273100" cy="2503450"/>
          </a:xfrm>
          <a:prstGeom prst="rect">
            <a:avLst/>
          </a:prstGeom>
        </p:spPr>
        <p:txBody>
          <a:bodyPr spcFirstLastPara="1" wrap="square" lIns="0" tIns="0" rIns="0" bIns="228600" anchor="t" anchorCtr="0">
            <a:noAutofit/>
          </a:bodyPr>
          <a:lstStyle/>
          <a:p>
            <a:pPr marL="457200" lvl="0" indent="-330200" algn="l" rtl="0">
              <a:spcBef>
                <a:spcPts val="0"/>
              </a:spcBef>
              <a:spcAft>
                <a:spcPts val="0"/>
              </a:spcAft>
              <a:buClr>
                <a:schemeClr val="dk2"/>
              </a:buClr>
              <a:buSzPts val="1600"/>
              <a:buChar char="●"/>
            </a:pPr>
            <a:r>
              <a:rPr lang="en" dirty="0">
                <a:solidFill>
                  <a:schemeClr val="dk2"/>
                </a:solidFill>
              </a:rPr>
              <a:t>Students should work with their Clinician at home to get ‘clearance’ for studying abroad.  Clinicians may also be able to provide insight regarding how students can receive support while abroad.</a:t>
            </a:r>
          </a:p>
          <a:p>
            <a:pPr indent="-330200">
              <a:buClr>
                <a:schemeClr val="dk2"/>
              </a:buClr>
              <a:buFont typeface="Open Sans"/>
              <a:buChar char="●"/>
            </a:pPr>
            <a:r>
              <a:rPr lang="en-US" dirty="0">
                <a:solidFill>
                  <a:schemeClr val="dk2"/>
                </a:solidFill>
              </a:rPr>
              <a:t>Learn about the </a:t>
            </a:r>
            <a:r>
              <a:rPr lang="en-US" b="1" dirty="0">
                <a:solidFill>
                  <a:schemeClr val="accent2">
                    <a:lumMod val="60000"/>
                    <a:lumOff val="40000"/>
                  </a:schemeClr>
                </a:solidFill>
              </a:rPr>
              <a:t>Health Insurance Program</a:t>
            </a:r>
            <a:r>
              <a:rPr lang="en-US" b="1" dirty="0">
                <a:solidFill>
                  <a:schemeClr val="dk2"/>
                </a:solidFill>
              </a:rPr>
              <a:t> </a:t>
            </a:r>
            <a:r>
              <a:rPr lang="en-US" dirty="0">
                <a:solidFill>
                  <a:schemeClr val="dk2"/>
                </a:solidFill>
              </a:rPr>
              <a:t>and how to access services through International Programs.</a:t>
            </a:r>
            <a:endParaRPr lang="en" dirty="0">
              <a:solidFill>
                <a:schemeClr val="dk2"/>
              </a:solidFill>
            </a:endParaRPr>
          </a:p>
          <a:p>
            <a:pPr marL="457200" lvl="0" indent="-330200" algn="l" rtl="0">
              <a:spcBef>
                <a:spcPts val="0"/>
              </a:spcBef>
              <a:spcAft>
                <a:spcPts val="0"/>
              </a:spcAft>
              <a:buClr>
                <a:schemeClr val="dk2"/>
              </a:buClr>
              <a:buSzPts val="1600"/>
              <a:buChar char="●"/>
            </a:pPr>
            <a:r>
              <a:rPr lang="en" dirty="0">
                <a:solidFill>
                  <a:schemeClr val="dk2"/>
                </a:solidFill>
              </a:rPr>
              <a:t>Perceptions of mental health and mental health support differ around the world; research the culture(s) you are visiting.</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0" lvl="0" indent="0" algn="l" rtl="0">
              <a:spcBef>
                <a:spcPts val="1600"/>
              </a:spcBef>
              <a:spcAft>
                <a:spcPts val="1600"/>
              </a:spcAft>
              <a:buNone/>
            </a:pPr>
            <a:endParaRPr dirty="0">
              <a:solidFill>
                <a:schemeClr val="dk2"/>
              </a:solidFill>
            </a:endParaRPr>
          </a:p>
        </p:txBody>
      </p:sp>
      <p:sp>
        <p:nvSpPr>
          <p:cNvPr id="168" name="Google Shape;168;p25"/>
          <p:cNvSpPr txBox="1"/>
          <p:nvPr/>
        </p:nvSpPr>
        <p:spPr>
          <a:xfrm>
            <a:off x="2503725" y="3807800"/>
            <a:ext cx="6211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rgbClr val="FFFFFF"/>
              </a:solidFill>
              <a:latin typeface="Open Sans"/>
              <a:ea typeface="Open Sans"/>
              <a:cs typeface="Open Sans"/>
              <a:sym typeface="Open Sans"/>
            </a:endParaRPr>
          </a:p>
          <a:p>
            <a:pPr marL="0" lvl="0" indent="0" algn="l" rtl="0">
              <a:spcBef>
                <a:spcPts val="0"/>
              </a:spcBef>
              <a:spcAft>
                <a:spcPts val="0"/>
              </a:spcAft>
              <a:buNone/>
            </a:pPr>
            <a:endParaRPr sz="1600">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ctrTitle"/>
          </p:nvPr>
        </p:nvSpPr>
        <p:spPr>
          <a:xfrm>
            <a:off x="448675" y="145425"/>
            <a:ext cx="8266800" cy="15765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 sz="3300" dirty="0"/>
              <a:t>Special Consideration for Students who utilize medications as part of their care</a:t>
            </a:r>
            <a:endParaRPr sz="3300" dirty="0"/>
          </a:p>
        </p:txBody>
      </p:sp>
      <p:sp>
        <p:nvSpPr>
          <p:cNvPr id="167" name="Google Shape;167;p25"/>
          <p:cNvSpPr txBox="1">
            <a:spLocks noGrp="1"/>
          </p:cNvSpPr>
          <p:nvPr>
            <p:ph type="subTitle" idx="1"/>
          </p:nvPr>
        </p:nvSpPr>
        <p:spPr>
          <a:xfrm>
            <a:off x="435450" y="1814051"/>
            <a:ext cx="8273100" cy="2411323"/>
          </a:xfrm>
          <a:prstGeom prst="rect">
            <a:avLst/>
          </a:prstGeom>
        </p:spPr>
        <p:txBody>
          <a:bodyPr spcFirstLastPara="1" wrap="square" lIns="0" tIns="0" rIns="0" bIns="228600" anchor="t" anchorCtr="0">
            <a:noAutofit/>
          </a:bodyPr>
          <a:lstStyle/>
          <a:p>
            <a:pPr>
              <a:buClr>
                <a:schemeClr val="dk2"/>
              </a:buClr>
              <a:buChar char="●"/>
            </a:pPr>
            <a:r>
              <a:rPr lang="en" sz="1800" dirty="0">
                <a:solidFill>
                  <a:schemeClr val="dk2"/>
                </a:solidFill>
              </a:rPr>
              <a:t>Well before going abroad, determine whether medications will be readily available in your host country.</a:t>
            </a:r>
          </a:p>
          <a:p>
            <a:pPr>
              <a:buClr>
                <a:schemeClr val="dk2"/>
              </a:buClr>
              <a:buChar char="●"/>
            </a:pPr>
            <a:r>
              <a:rPr lang="en" sz="1800" dirty="0">
                <a:solidFill>
                  <a:schemeClr val="dk2"/>
                </a:solidFill>
              </a:rPr>
              <a:t>Some medications prescribed in the US, are </a:t>
            </a:r>
            <a:r>
              <a:rPr lang="en" sz="1800" b="1" dirty="0">
                <a:solidFill>
                  <a:schemeClr val="accent2">
                    <a:lumMod val="60000"/>
                    <a:lumOff val="40000"/>
                  </a:schemeClr>
                </a:solidFill>
              </a:rPr>
              <a:t>illegial</a:t>
            </a:r>
            <a:r>
              <a:rPr lang="en" sz="1800" dirty="0">
                <a:solidFill>
                  <a:schemeClr val="dk2"/>
                </a:solidFill>
              </a:rPr>
              <a:t> in other countries.  If that is the case, discuss alternate options with your Clinician </a:t>
            </a:r>
            <a:r>
              <a:rPr lang="en" sz="1800" u="sng" dirty="0">
                <a:solidFill>
                  <a:schemeClr val="dk2"/>
                </a:solidFill>
              </a:rPr>
              <a:t>and</a:t>
            </a:r>
            <a:r>
              <a:rPr lang="en" sz="1800" dirty="0">
                <a:solidFill>
                  <a:schemeClr val="dk2"/>
                </a:solidFill>
              </a:rPr>
              <a:t> establish a plan to change your medication regimine well before you go abroad, to determine its effectiveness and if there are any side effects.</a:t>
            </a:r>
          </a:p>
          <a:p>
            <a:pPr marL="457200" lvl="0" indent="0" algn="l" rtl="0">
              <a:spcBef>
                <a:spcPts val="0"/>
              </a:spcBef>
              <a:spcAft>
                <a:spcPts val="0"/>
              </a:spcAft>
              <a:buNone/>
            </a:pPr>
            <a:endParaRPr sz="1800" dirty="0">
              <a:solidFill>
                <a:schemeClr val="dk2"/>
              </a:solidFill>
            </a:endParaRPr>
          </a:p>
          <a:p>
            <a:pPr marL="0" lvl="0" indent="0" algn="l" rtl="0">
              <a:spcBef>
                <a:spcPts val="1600"/>
              </a:spcBef>
              <a:spcAft>
                <a:spcPts val="1600"/>
              </a:spcAft>
              <a:buNone/>
            </a:pPr>
            <a:endParaRPr dirty="0">
              <a:solidFill>
                <a:schemeClr val="dk2"/>
              </a:solidFill>
            </a:endParaRPr>
          </a:p>
        </p:txBody>
      </p:sp>
    </p:spTree>
    <p:extLst>
      <p:ext uri="{BB962C8B-B14F-4D97-AF65-F5344CB8AC3E}">
        <p14:creationId xmlns:p14="http://schemas.microsoft.com/office/powerpoint/2010/main" val="87392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body" idx="1"/>
          </p:nvPr>
        </p:nvSpPr>
        <p:spPr>
          <a:xfrm>
            <a:off x="4910004" y="532471"/>
            <a:ext cx="3887409" cy="36951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b="1" dirty="0">
                <a:solidFill>
                  <a:schemeClr val="accent3"/>
                </a:solidFill>
              </a:rPr>
              <a:t>Consider creating an Emergency Card to be kept on your person or in your wallet, written out in the language of your host country.  </a:t>
            </a:r>
            <a:r>
              <a:rPr lang="en" dirty="0">
                <a:solidFill>
                  <a:schemeClr val="accent3"/>
                </a:solidFill>
              </a:rPr>
              <a:t>Include pertainent information about you, common symptoms of your disability, medications that you are currently taking, and note any medication or other relevant allergies.</a:t>
            </a:r>
            <a:endParaRPr sz="1400" dirty="0">
              <a:solidFill>
                <a:schemeClr val="accent3"/>
              </a:solidFill>
            </a:endParaRPr>
          </a:p>
        </p:txBody>
      </p:sp>
      <p:sp>
        <p:nvSpPr>
          <p:cNvPr id="160" name="Google Shape;160;p24"/>
          <p:cNvSpPr txBox="1">
            <a:spLocks noGrp="1"/>
          </p:cNvSpPr>
          <p:nvPr>
            <p:ph type="subTitle" idx="2"/>
          </p:nvPr>
        </p:nvSpPr>
        <p:spPr>
          <a:xfrm>
            <a:off x="2100" y="2571900"/>
            <a:ext cx="4572000" cy="1509000"/>
          </a:xfrm>
          <a:prstGeom prst="rect">
            <a:avLst/>
          </a:prstGeom>
        </p:spPr>
        <p:txBody>
          <a:bodyPr spcFirstLastPara="1" wrap="square" lIns="457200" tIns="0" rIns="457200" bIns="0" anchor="t" anchorCtr="0">
            <a:noAutofit/>
          </a:bodyPr>
          <a:lstStyle/>
          <a:p>
            <a:pPr marL="0" lvl="0" indent="0" algn="l" rtl="0">
              <a:spcBef>
                <a:spcPts val="0"/>
              </a:spcBef>
              <a:spcAft>
                <a:spcPts val="0"/>
              </a:spcAft>
              <a:buNone/>
            </a:pPr>
            <a:r>
              <a:rPr lang="en" sz="2400" dirty="0"/>
              <a:t>Tip Four</a:t>
            </a:r>
            <a:endParaRPr sz="2400" dirty="0"/>
          </a:p>
        </p:txBody>
      </p:sp>
      <p:sp>
        <p:nvSpPr>
          <p:cNvPr id="161" name="Google Shape;161;p24"/>
          <p:cNvSpPr txBox="1">
            <a:spLocks noGrp="1"/>
          </p:cNvSpPr>
          <p:nvPr>
            <p:ph type="title"/>
          </p:nvPr>
        </p:nvSpPr>
        <p:spPr>
          <a:xfrm>
            <a:off x="2100" y="125"/>
            <a:ext cx="4572000" cy="2571900"/>
          </a:xfrm>
          <a:prstGeom prst="rect">
            <a:avLst/>
          </a:prstGeom>
        </p:spPr>
        <p:txBody>
          <a:bodyPr spcFirstLastPara="1" wrap="square" lIns="457200" tIns="0" rIns="457200" bIns="228600" anchor="b" anchorCtr="0">
            <a:noAutofit/>
          </a:bodyPr>
          <a:lstStyle/>
          <a:p>
            <a:pPr marL="0" lvl="0" indent="0" algn="l" rtl="0">
              <a:spcBef>
                <a:spcPts val="0"/>
              </a:spcBef>
              <a:spcAft>
                <a:spcPts val="0"/>
              </a:spcAft>
              <a:buNone/>
            </a:pPr>
            <a:r>
              <a:rPr lang="en"/>
              <a:t>Quick Tips For Studying Abroad</a:t>
            </a:r>
            <a:endParaRPr/>
          </a:p>
        </p:txBody>
      </p:sp>
    </p:spTree>
    <p:extLst>
      <p:ext uri="{BB962C8B-B14F-4D97-AF65-F5344CB8AC3E}">
        <p14:creationId xmlns:p14="http://schemas.microsoft.com/office/powerpoint/2010/main" val="246450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ctrTitle"/>
          </p:nvPr>
        </p:nvSpPr>
        <p:spPr>
          <a:xfrm>
            <a:off x="455300" y="457200"/>
            <a:ext cx="8266800" cy="13716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 dirty="0"/>
              <a:t>Questions?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2400" dirty="0"/>
              <a:t>Contact DSS:	</a:t>
            </a:r>
            <a:r>
              <a:rPr lang="en" sz="2200" u="sng" dirty="0">
                <a:solidFill>
                  <a:srgbClr val="FFFFFF"/>
                </a:solidFill>
                <a:hlinkClick r:id="rId3">
                  <a:extLst>
                    <a:ext uri="{A12FA001-AC4F-418D-AE19-62706E023703}">
                      <ahyp:hlinkClr xmlns:ahyp="http://schemas.microsoft.com/office/drawing/2018/hyperlinkcolor" val="tx"/>
                    </a:ext>
                  </a:extLst>
                </a:hlinkClick>
              </a:rPr>
              <a:t>cua-dss@cua.edu</a:t>
            </a:r>
            <a:endParaRPr sz="2200" dirty="0">
              <a:solidFill>
                <a:srgbClr val="FFFFFF"/>
              </a:solidFill>
            </a:endParaRPr>
          </a:p>
          <a:p>
            <a:pPr marL="0" lvl="0" indent="0" algn="l" rtl="0">
              <a:spcBef>
                <a:spcPts val="0"/>
              </a:spcBef>
              <a:spcAft>
                <a:spcPts val="0"/>
              </a:spcAft>
              <a:buNone/>
            </a:pPr>
            <a:r>
              <a:rPr lang="en" sz="2200" dirty="0"/>
              <a:t>			202-319-5211 (phone)</a:t>
            </a:r>
            <a:endParaRPr sz="2200" dirty="0"/>
          </a:p>
          <a:p>
            <a:pPr marL="1828800" lvl="0" indent="457200" algn="l" rtl="0">
              <a:spcBef>
                <a:spcPts val="0"/>
              </a:spcBef>
              <a:spcAft>
                <a:spcPts val="0"/>
              </a:spcAft>
              <a:buNone/>
            </a:pPr>
            <a:r>
              <a:rPr lang="en" sz="2200" dirty="0"/>
              <a:t>	202-319-5126 (fax)</a:t>
            </a:r>
            <a:endParaRPr sz="2200" dirty="0"/>
          </a:p>
          <a:p>
            <a:pPr marL="0" lvl="0" indent="0" algn="l" rtl="0">
              <a:spcBef>
                <a:spcPts val="0"/>
              </a:spcBef>
              <a:spcAft>
                <a:spcPts val="0"/>
              </a:spcAft>
              <a:buNone/>
            </a:pPr>
            <a:r>
              <a:rPr lang="en" sz="2200" dirty="0"/>
              <a:t>			</a:t>
            </a:r>
            <a:r>
              <a:rPr lang="en" sz="2200" u="sng" dirty="0">
                <a:solidFill>
                  <a:srgbClr val="FFFFFF"/>
                </a:solidFill>
                <a:hlinkClick r:id="rId4">
                  <a:extLst>
                    <a:ext uri="{A12FA001-AC4F-418D-AE19-62706E023703}">
                      <ahyp:hlinkClr xmlns:ahyp="http://schemas.microsoft.com/office/drawing/2018/hyperlinkcolor" val="tx"/>
                    </a:ext>
                  </a:extLst>
                </a:hlinkClick>
              </a:rPr>
              <a:t>www.dss.catholic.edu</a:t>
            </a:r>
            <a:endParaRPr sz="2200" dirty="0">
              <a:solidFill>
                <a:srgbClr val="FFFFFF"/>
              </a:solidFill>
            </a:endParaRPr>
          </a:p>
          <a:p>
            <a:pPr marL="0" lvl="0" indent="0" algn="l" rtl="0">
              <a:spcBef>
                <a:spcPts val="0"/>
              </a:spcBef>
              <a:spcAft>
                <a:spcPts val="0"/>
              </a:spcAft>
              <a:buNone/>
            </a:pPr>
            <a:r>
              <a:rPr lang="en" sz="2200" dirty="0"/>
              <a:t>			Pryzbyla Center, Room 202</a:t>
            </a:r>
            <a:endParaRPr sz="2200" dirty="0"/>
          </a:p>
          <a:p>
            <a:pPr marL="0" lvl="0" indent="0" algn="l" rtl="0">
              <a:spcBef>
                <a:spcPts val="0"/>
              </a:spcBef>
              <a:spcAft>
                <a:spcPts val="0"/>
              </a:spcAft>
              <a:buNone/>
            </a:pPr>
            <a:r>
              <a:rPr lang="en" sz="2400" dirty="0"/>
              <a:t>					</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464000" y="1595775"/>
            <a:ext cx="8267700" cy="280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700">
              <a:solidFill>
                <a:schemeClr val="accent3"/>
              </a:solidFill>
            </a:endParaRPr>
          </a:p>
          <a:p>
            <a:pPr marL="0" lvl="0" indent="0" algn="l" rtl="0">
              <a:spcBef>
                <a:spcPts val="1000"/>
              </a:spcBef>
              <a:spcAft>
                <a:spcPts val="0"/>
              </a:spcAft>
              <a:buClr>
                <a:schemeClr val="accent3"/>
              </a:buClr>
              <a:buSzPts val="1100"/>
              <a:buFont typeface="Arial"/>
              <a:buNone/>
            </a:pPr>
            <a:endParaRPr/>
          </a:p>
          <a:p>
            <a:pPr marL="0" lvl="0" indent="0" algn="l" rtl="0">
              <a:spcBef>
                <a:spcPts val="0"/>
              </a:spcBef>
              <a:spcAft>
                <a:spcPts val="0"/>
              </a:spcAft>
              <a:buNone/>
            </a:pPr>
            <a:endParaRPr/>
          </a:p>
        </p:txBody>
      </p:sp>
      <p:sp>
        <p:nvSpPr>
          <p:cNvPr id="101" name="Google Shape;101;p18"/>
          <p:cNvSpPr txBox="1">
            <a:spLocks noGrp="1"/>
          </p:cNvSpPr>
          <p:nvPr>
            <p:ph type="title"/>
          </p:nvPr>
        </p:nvSpPr>
        <p:spPr>
          <a:xfrm>
            <a:off x="464000" y="878025"/>
            <a:ext cx="8267700" cy="635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3000">
              <a:solidFill>
                <a:schemeClr val="dk2"/>
              </a:solidFill>
            </a:endParaRPr>
          </a:p>
        </p:txBody>
      </p:sp>
      <p:sp>
        <p:nvSpPr>
          <p:cNvPr id="102" name="Google Shape;102;p18"/>
          <p:cNvSpPr txBox="1"/>
          <p:nvPr/>
        </p:nvSpPr>
        <p:spPr>
          <a:xfrm>
            <a:off x="2607150" y="134275"/>
            <a:ext cx="392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a:solidFill>
                  <a:srgbClr val="990000"/>
                </a:solidFill>
                <a:latin typeface="Open Sans"/>
                <a:ea typeface="Open Sans"/>
                <a:cs typeface="Open Sans"/>
                <a:sym typeface="Open Sans"/>
              </a:rPr>
              <a:t>Who DSS Serves</a:t>
            </a:r>
            <a:endParaRPr sz="3200" b="1">
              <a:solidFill>
                <a:srgbClr val="990000"/>
              </a:solidFill>
              <a:latin typeface="Open Sans"/>
              <a:ea typeface="Open Sans"/>
              <a:cs typeface="Open Sans"/>
              <a:sym typeface="Open Sans"/>
            </a:endParaRPr>
          </a:p>
        </p:txBody>
      </p:sp>
      <p:pic>
        <p:nvPicPr>
          <p:cNvPr id="103" name="Google Shape;103;p18" title="Clock to symbolize ADHD"/>
          <p:cNvPicPr preferRelativeResize="0"/>
          <p:nvPr/>
        </p:nvPicPr>
        <p:blipFill rotWithShape="1">
          <a:blip r:embed="rId3">
            <a:alphaModFix/>
          </a:blip>
          <a:srcRect/>
          <a:stretch/>
        </p:blipFill>
        <p:spPr>
          <a:xfrm>
            <a:off x="286665" y="895940"/>
            <a:ext cx="1216745" cy="1205564"/>
          </a:xfrm>
          <a:prstGeom prst="rect">
            <a:avLst/>
          </a:prstGeom>
          <a:noFill/>
          <a:ln>
            <a:noFill/>
          </a:ln>
        </p:spPr>
      </p:pic>
      <p:pic>
        <p:nvPicPr>
          <p:cNvPr id="104" name="Google Shape;104;p18" title="Head in profile to symbolize learning disability"/>
          <p:cNvPicPr preferRelativeResize="0"/>
          <p:nvPr/>
        </p:nvPicPr>
        <p:blipFill rotWithShape="1">
          <a:blip r:embed="rId4">
            <a:alphaModFix/>
          </a:blip>
          <a:srcRect/>
          <a:stretch/>
        </p:blipFill>
        <p:spPr>
          <a:xfrm>
            <a:off x="2066303" y="895940"/>
            <a:ext cx="1216745" cy="1205564"/>
          </a:xfrm>
          <a:prstGeom prst="rect">
            <a:avLst/>
          </a:prstGeom>
          <a:noFill/>
          <a:ln>
            <a:noFill/>
          </a:ln>
        </p:spPr>
      </p:pic>
      <p:pic>
        <p:nvPicPr>
          <p:cNvPr id="105" name="Google Shape;105;p18" title="profile of head to symbolize mental health"/>
          <p:cNvPicPr preferRelativeResize="0"/>
          <p:nvPr/>
        </p:nvPicPr>
        <p:blipFill rotWithShape="1">
          <a:blip r:embed="rId5">
            <a:alphaModFix/>
          </a:blip>
          <a:srcRect/>
          <a:stretch/>
        </p:blipFill>
        <p:spPr>
          <a:xfrm>
            <a:off x="3845941" y="878025"/>
            <a:ext cx="1216745" cy="1205564"/>
          </a:xfrm>
          <a:prstGeom prst="rect">
            <a:avLst/>
          </a:prstGeom>
          <a:noFill/>
          <a:ln>
            <a:noFill/>
          </a:ln>
        </p:spPr>
      </p:pic>
      <p:pic>
        <p:nvPicPr>
          <p:cNvPr id="106" name="Google Shape;106;p18" title="Simple virus to symbolize chronic illness"/>
          <p:cNvPicPr preferRelativeResize="0"/>
          <p:nvPr/>
        </p:nvPicPr>
        <p:blipFill rotWithShape="1">
          <a:blip r:embed="rId6">
            <a:alphaModFix/>
          </a:blip>
          <a:srcRect/>
          <a:stretch/>
        </p:blipFill>
        <p:spPr>
          <a:xfrm>
            <a:off x="5650431" y="895928"/>
            <a:ext cx="1216745" cy="1205565"/>
          </a:xfrm>
          <a:prstGeom prst="rect">
            <a:avLst/>
          </a:prstGeom>
          <a:noFill/>
          <a:ln>
            <a:noFill/>
          </a:ln>
        </p:spPr>
      </p:pic>
      <p:pic>
        <p:nvPicPr>
          <p:cNvPr id="107" name="Google Shape;107;p18"/>
          <p:cNvPicPr preferRelativeResize="0"/>
          <p:nvPr/>
        </p:nvPicPr>
        <p:blipFill>
          <a:blip r:embed="rId7">
            <a:alphaModFix/>
          </a:blip>
          <a:stretch>
            <a:fillRect/>
          </a:stretch>
        </p:blipFill>
        <p:spPr>
          <a:xfrm>
            <a:off x="7454933" y="878025"/>
            <a:ext cx="967877" cy="1241370"/>
          </a:xfrm>
          <a:prstGeom prst="rect">
            <a:avLst/>
          </a:prstGeom>
          <a:noFill/>
          <a:ln>
            <a:noFill/>
          </a:ln>
        </p:spPr>
      </p:pic>
      <p:sp>
        <p:nvSpPr>
          <p:cNvPr id="108" name="Google Shape;108;p18"/>
          <p:cNvSpPr txBox="1"/>
          <p:nvPr/>
        </p:nvSpPr>
        <p:spPr>
          <a:xfrm>
            <a:off x="565975" y="2119400"/>
            <a:ext cx="6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ADHD</a:t>
            </a:r>
            <a:endParaRPr>
              <a:latin typeface="Open Sans"/>
              <a:ea typeface="Open Sans"/>
              <a:cs typeface="Open Sans"/>
              <a:sym typeface="Open Sans"/>
            </a:endParaRPr>
          </a:p>
        </p:txBody>
      </p:sp>
      <p:sp>
        <p:nvSpPr>
          <p:cNvPr id="109" name="Google Shape;109;p18"/>
          <p:cNvSpPr txBox="1"/>
          <p:nvPr/>
        </p:nvSpPr>
        <p:spPr>
          <a:xfrm>
            <a:off x="1973198" y="2016927"/>
            <a:ext cx="1402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00000"/>
                </a:solidFill>
                <a:latin typeface="Open Sans"/>
                <a:ea typeface="Open Sans"/>
                <a:cs typeface="Open Sans"/>
                <a:sym typeface="Open Sans"/>
              </a:rPr>
              <a:t>Learning Disabilities</a:t>
            </a:r>
            <a:endParaRPr/>
          </a:p>
        </p:txBody>
      </p:sp>
      <p:sp>
        <p:nvSpPr>
          <p:cNvPr id="110" name="Google Shape;110;p18"/>
          <p:cNvSpPr txBox="1"/>
          <p:nvPr/>
        </p:nvSpPr>
        <p:spPr>
          <a:xfrm>
            <a:off x="3679216" y="2101505"/>
            <a:ext cx="1550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00000"/>
                </a:solidFill>
                <a:latin typeface="Open Sans"/>
                <a:ea typeface="Open Sans"/>
                <a:cs typeface="Open Sans"/>
                <a:sym typeface="Open Sans"/>
              </a:rPr>
              <a:t>Mental Health</a:t>
            </a:r>
            <a:endParaRPr>
              <a:solidFill>
                <a:srgbClr val="000000"/>
              </a:solidFill>
              <a:latin typeface="Open Sans"/>
              <a:ea typeface="Open Sans"/>
              <a:cs typeface="Open Sans"/>
              <a:sym typeface="Open Sans"/>
            </a:endParaRPr>
          </a:p>
        </p:txBody>
      </p:sp>
      <p:sp>
        <p:nvSpPr>
          <p:cNvPr id="111" name="Google Shape;111;p18"/>
          <p:cNvSpPr txBox="1"/>
          <p:nvPr/>
        </p:nvSpPr>
        <p:spPr>
          <a:xfrm>
            <a:off x="5340056" y="2016903"/>
            <a:ext cx="183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00000"/>
                </a:solidFill>
                <a:latin typeface="Open Sans"/>
                <a:ea typeface="Open Sans"/>
                <a:cs typeface="Open Sans"/>
                <a:sym typeface="Open Sans"/>
              </a:rPr>
              <a:t>Chronic Health Conditions</a:t>
            </a:r>
            <a:endParaRPr>
              <a:solidFill>
                <a:srgbClr val="000000"/>
              </a:solidFill>
              <a:latin typeface="Open Sans"/>
              <a:ea typeface="Open Sans"/>
              <a:cs typeface="Open Sans"/>
              <a:sym typeface="Open Sans"/>
            </a:endParaRPr>
          </a:p>
        </p:txBody>
      </p:sp>
      <p:sp>
        <p:nvSpPr>
          <p:cNvPr id="112" name="Google Shape;112;p18"/>
          <p:cNvSpPr txBox="1"/>
          <p:nvPr/>
        </p:nvSpPr>
        <p:spPr>
          <a:xfrm>
            <a:off x="7020130" y="2016903"/>
            <a:ext cx="183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00000"/>
                </a:solidFill>
                <a:latin typeface="Open Sans"/>
                <a:ea typeface="Open Sans"/>
                <a:cs typeface="Open Sans"/>
                <a:sym typeface="Open Sans"/>
              </a:rPr>
              <a:t>Autism Spectrum Disorders</a:t>
            </a:r>
            <a:endParaRPr>
              <a:solidFill>
                <a:srgbClr val="000000"/>
              </a:solidFill>
              <a:latin typeface="Open Sans"/>
              <a:ea typeface="Open Sans"/>
              <a:cs typeface="Open Sans"/>
              <a:sym typeface="Open Sans"/>
            </a:endParaRPr>
          </a:p>
        </p:txBody>
      </p:sp>
      <p:pic>
        <p:nvPicPr>
          <p:cNvPr id="113" name="Google Shape;113;p18" title="silhouette of person in wheelchair to symbolize mobility impairments"/>
          <p:cNvPicPr preferRelativeResize="0"/>
          <p:nvPr/>
        </p:nvPicPr>
        <p:blipFill rotWithShape="1">
          <a:blip r:embed="rId8">
            <a:alphaModFix/>
          </a:blip>
          <a:srcRect/>
          <a:stretch/>
        </p:blipFill>
        <p:spPr>
          <a:xfrm>
            <a:off x="5667120" y="2602735"/>
            <a:ext cx="1216745" cy="1205564"/>
          </a:xfrm>
          <a:prstGeom prst="rect">
            <a:avLst/>
          </a:prstGeom>
          <a:noFill/>
          <a:ln>
            <a:noFill/>
          </a:ln>
        </p:spPr>
      </p:pic>
      <p:pic>
        <p:nvPicPr>
          <p:cNvPr id="114" name="Google Shape;114;p18" title="eye to symbolize visual impairments"/>
          <p:cNvPicPr preferRelativeResize="0"/>
          <p:nvPr/>
        </p:nvPicPr>
        <p:blipFill rotWithShape="1">
          <a:blip r:embed="rId9">
            <a:alphaModFix/>
          </a:blip>
          <a:srcRect/>
          <a:stretch/>
        </p:blipFill>
        <p:spPr>
          <a:xfrm>
            <a:off x="2125908" y="2602724"/>
            <a:ext cx="1216745" cy="1205564"/>
          </a:xfrm>
          <a:prstGeom prst="rect">
            <a:avLst/>
          </a:prstGeom>
          <a:noFill/>
          <a:ln>
            <a:noFill/>
          </a:ln>
        </p:spPr>
      </p:pic>
      <p:pic>
        <p:nvPicPr>
          <p:cNvPr id="115" name="Google Shape;115;p18" title="ear to symbolize hearing impairments"/>
          <p:cNvPicPr preferRelativeResize="0"/>
          <p:nvPr/>
        </p:nvPicPr>
        <p:blipFill rotWithShape="1">
          <a:blip r:embed="rId10">
            <a:alphaModFix/>
          </a:blip>
          <a:srcRect/>
          <a:stretch/>
        </p:blipFill>
        <p:spPr>
          <a:xfrm>
            <a:off x="3873119" y="2635607"/>
            <a:ext cx="1216745" cy="1205565"/>
          </a:xfrm>
          <a:prstGeom prst="rect">
            <a:avLst/>
          </a:prstGeom>
          <a:noFill/>
          <a:ln>
            <a:noFill/>
          </a:ln>
        </p:spPr>
      </p:pic>
      <p:pic>
        <p:nvPicPr>
          <p:cNvPr id="116" name="Google Shape;116;p18" title="Pause button to symbolize temporary disabilities"/>
          <p:cNvPicPr preferRelativeResize="0"/>
          <p:nvPr/>
        </p:nvPicPr>
        <p:blipFill rotWithShape="1">
          <a:blip r:embed="rId11">
            <a:alphaModFix/>
          </a:blip>
          <a:srcRect/>
          <a:stretch/>
        </p:blipFill>
        <p:spPr>
          <a:xfrm>
            <a:off x="7380000" y="2602718"/>
            <a:ext cx="1216745" cy="1205564"/>
          </a:xfrm>
          <a:prstGeom prst="rect">
            <a:avLst/>
          </a:prstGeom>
          <a:noFill/>
          <a:ln>
            <a:noFill/>
          </a:ln>
        </p:spPr>
      </p:pic>
      <p:pic>
        <p:nvPicPr>
          <p:cNvPr id="117" name="Google Shape;117;p18" title="head wrapped in bandages to symbolize traumatic brain injuries"/>
          <p:cNvPicPr preferRelativeResize="0"/>
          <p:nvPr/>
        </p:nvPicPr>
        <p:blipFill rotWithShape="1">
          <a:blip r:embed="rId12">
            <a:alphaModFix/>
          </a:blip>
          <a:srcRect/>
          <a:stretch/>
        </p:blipFill>
        <p:spPr>
          <a:xfrm>
            <a:off x="333834" y="2635617"/>
            <a:ext cx="1219794" cy="1208587"/>
          </a:xfrm>
          <a:prstGeom prst="rect">
            <a:avLst/>
          </a:prstGeom>
          <a:noFill/>
          <a:ln>
            <a:noFill/>
          </a:ln>
        </p:spPr>
      </p:pic>
      <p:sp>
        <p:nvSpPr>
          <p:cNvPr id="118" name="Google Shape;118;p18"/>
          <p:cNvSpPr txBox="1"/>
          <p:nvPr/>
        </p:nvSpPr>
        <p:spPr>
          <a:xfrm>
            <a:off x="5394815" y="3791297"/>
            <a:ext cx="1823100" cy="53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Physical / Mobility Impairments</a:t>
            </a:r>
            <a:endParaRPr sz="1400" b="0" i="0" u="none" strike="noStrike" cap="none">
              <a:solidFill>
                <a:srgbClr val="000000"/>
              </a:solidFill>
              <a:latin typeface="Open Sans"/>
              <a:ea typeface="Open Sans"/>
              <a:cs typeface="Open Sans"/>
              <a:sym typeface="Open Sans"/>
            </a:endParaRPr>
          </a:p>
        </p:txBody>
      </p:sp>
      <p:sp>
        <p:nvSpPr>
          <p:cNvPr id="119" name="Google Shape;119;p18"/>
          <p:cNvSpPr txBox="1"/>
          <p:nvPr/>
        </p:nvSpPr>
        <p:spPr>
          <a:xfrm>
            <a:off x="1968795" y="3759256"/>
            <a:ext cx="1668300" cy="53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Blind and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Low Vision</a:t>
            </a:r>
            <a:endParaRPr sz="1400" b="0" i="0" u="none" strike="noStrike" cap="none">
              <a:solidFill>
                <a:srgbClr val="000000"/>
              </a:solidFill>
              <a:latin typeface="Open Sans"/>
              <a:ea typeface="Open Sans"/>
              <a:cs typeface="Open Sans"/>
              <a:sym typeface="Open Sans"/>
            </a:endParaRPr>
          </a:p>
        </p:txBody>
      </p:sp>
      <p:sp>
        <p:nvSpPr>
          <p:cNvPr id="120" name="Google Shape;120;p18"/>
          <p:cNvSpPr txBox="1"/>
          <p:nvPr/>
        </p:nvSpPr>
        <p:spPr>
          <a:xfrm>
            <a:off x="3781350" y="3791300"/>
            <a:ext cx="1451400" cy="53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Deaf and Hard of Hearing</a:t>
            </a:r>
            <a:endParaRPr sz="1400" b="0" i="0" u="none" strike="noStrike" cap="none">
              <a:solidFill>
                <a:srgbClr val="000000"/>
              </a:solidFill>
              <a:latin typeface="Open Sans"/>
              <a:ea typeface="Open Sans"/>
              <a:cs typeface="Open Sans"/>
              <a:sym typeface="Open Sans"/>
            </a:endParaRPr>
          </a:p>
        </p:txBody>
      </p:sp>
      <p:sp>
        <p:nvSpPr>
          <p:cNvPr id="121" name="Google Shape;121;p18"/>
          <p:cNvSpPr txBox="1"/>
          <p:nvPr/>
        </p:nvSpPr>
        <p:spPr>
          <a:xfrm>
            <a:off x="7380000" y="3762806"/>
            <a:ext cx="1219800" cy="53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accent2">
                    <a:lumMod val="60000"/>
                    <a:lumOff val="40000"/>
                  </a:schemeClr>
                </a:solidFill>
                <a:latin typeface="Open Sans"/>
                <a:ea typeface="Open Sans"/>
                <a:cs typeface="Open Sans"/>
                <a:sym typeface="Open Sans"/>
              </a:rPr>
              <a:t>Temporary Disabilities</a:t>
            </a:r>
            <a:endParaRPr sz="1400" b="1" i="0" u="none" strike="noStrike" cap="none" dirty="0">
              <a:solidFill>
                <a:schemeClr val="accent2">
                  <a:lumMod val="60000"/>
                  <a:lumOff val="40000"/>
                </a:schemeClr>
              </a:solidFill>
              <a:latin typeface="Open Sans"/>
              <a:ea typeface="Open Sans"/>
              <a:cs typeface="Open Sans"/>
              <a:sym typeface="Open Sans"/>
            </a:endParaRPr>
          </a:p>
        </p:txBody>
      </p:sp>
      <p:sp>
        <p:nvSpPr>
          <p:cNvPr id="122" name="Google Shape;122;p18"/>
          <p:cNvSpPr txBox="1"/>
          <p:nvPr/>
        </p:nvSpPr>
        <p:spPr>
          <a:xfrm>
            <a:off x="355338" y="3824263"/>
            <a:ext cx="1451400" cy="53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Open Sans"/>
                <a:ea typeface="Open Sans"/>
                <a:cs typeface="Open Sans"/>
                <a:sym typeface="Open Sans"/>
              </a:rPr>
              <a:t>Traumatic Brain Injuries</a:t>
            </a:r>
            <a:endParaRPr sz="14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448675" y="172350"/>
            <a:ext cx="8266800" cy="11142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 sz="3800"/>
              <a:t>Support while Studying Abroad</a:t>
            </a:r>
            <a:endParaRPr sz="3800"/>
          </a:p>
        </p:txBody>
      </p:sp>
      <p:sp>
        <p:nvSpPr>
          <p:cNvPr id="135" name="Google Shape;135;p20"/>
          <p:cNvSpPr txBox="1">
            <a:spLocks noGrp="1"/>
          </p:cNvSpPr>
          <p:nvPr>
            <p:ph type="subTitle" idx="1"/>
          </p:nvPr>
        </p:nvSpPr>
        <p:spPr>
          <a:xfrm>
            <a:off x="496525" y="1286550"/>
            <a:ext cx="8266800" cy="2708400"/>
          </a:xfrm>
          <a:prstGeom prst="rect">
            <a:avLst/>
          </a:prstGeom>
        </p:spPr>
        <p:txBody>
          <a:bodyPr spcFirstLastPara="1" wrap="square" lIns="0" tIns="0" rIns="0" bIns="228600" anchor="t" anchorCtr="0">
            <a:noAutofit/>
          </a:bodyPr>
          <a:lstStyle/>
          <a:p>
            <a:pPr marL="457200" lvl="0" indent="-333375" algn="l" rtl="0">
              <a:spcBef>
                <a:spcPts val="0"/>
              </a:spcBef>
              <a:spcAft>
                <a:spcPts val="0"/>
              </a:spcAft>
              <a:buClr>
                <a:schemeClr val="dk2"/>
              </a:buClr>
              <a:buSzPts val="1650"/>
              <a:buChar char="●"/>
            </a:pPr>
            <a:r>
              <a:rPr lang="en" sz="1800" dirty="0">
                <a:solidFill>
                  <a:schemeClr val="dk2"/>
                </a:solidFill>
              </a:rPr>
              <a:t>Students who are already registered with Disability Support Services (DSS) </a:t>
            </a:r>
            <a:r>
              <a:rPr lang="en" sz="1800" u="sng" dirty="0">
                <a:solidFill>
                  <a:schemeClr val="dk2"/>
                </a:solidFill>
              </a:rPr>
              <a:t>and</a:t>
            </a:r>
            <a:r>
              <a:rPr lang="en" sz="1800" dirty="0">
                <a:solidFill>
                  <a:schemeClr val="dk2"/>
                </a:solidFill>
              </a:rPr>
              <a:t> who have approved accommodations at Catholic U. are also eligible to receive their accommodations and support while abroad.</a:t>
            </a:r>
          </a:p>
          <a:p>
            <a:pPr marL="123825" lvl="0" indent="0" algn="l" rtl="0">
              <a:spcBef>
                <a:spcPts val="0"/>
              </a:spcBef>
              <a:spcAft>
                <a:spcPts val="0"/>
              </a:spcAft>
              <a:buClr>
                <a:schemeClr val="dk2"/>
              </a:buClr>
              <a:buSzPts val="1650"/>
            </a:pPr>
            <a:endParaRPr lang="en" sz="800" dirty="0">
              <a:solidFill>
                <a:schemeClr val="dk2"/>
              </a:solidFill>
            </a:endParaRPr>
          </a:p>
          <a:p>
            <a:pPr marL="457200" lvl="0" indent="-333375" algn="l" rtl="0">
              <a:spcBef>
                <a:spcPts val="0"/>
              </a:spcBef>
              <a:spcAft>
                <a:spcPts val="0"/>
              </a:spcAft>
              <a:buClr>
                <a:schemeClr val="dk2"/>
              </a:buClr>
              <a:buSzPts val="1650"/>
              <a:buChar char="●"/>
            </a:pPr>
            <a:r>
              <a:rPr lang="en" sz="1800" dirty="0">
                <a:solidFill>
                  <a:schemeClr val="dk2"/>
                </a:solidFill>
              </a:rPr>
              <a:t>If you are not currently registered with DSS but believe that you live with a disability or chronic condition that may warrant accommodations, it is important to initiate an </a:t>
            </a:r>
            <a:r>
              <a:rPr lang="en" sz="1800" b="1" dirty="0">
                <a:solidFill>
                  <a:schemeClr val="accent2">
                    <a:lumMod val="60000"/>
                    <a:lumOff val="40000"/>
                  </a:schemeClr>
                </a:solidFill>
                <a:hlinkClick r:id="rId3">
                  <a:extLst>
                    <a:ext uri="{A12FA001-AC4F-418D-AE19-62706E023703}">
                      <ahyp:hlinkClr xmlns:ahyp="http://schemas.microsoft.com/office/drawing/2018/hyperlinkcolor" val="tx"/>
                    </a:ext>
                  </a:extLst>
                </a:hlinkClick>
              </a:rPr>
              <a:t>Accessibility Request</a:t>
            </a:r>
            <a:r>
              <a:rPr lang="en" sz="1800" b="1" dirty="0">
                <a:solidFill>
                  <a:schemeClr val="dk2"/>
                </a:solidFill>
              </a:rPr>
              <a:t> </a:t>
            </a:r>
            <a:r>
              <a:rPr lang="en" sz="1800" dirty="0">
                <a:solidFill>
                  <a:schemeClr val="dk2"/>
                </a:solidFill>
              </a:rPr>
              <a:t>through DSS well in advance of when you intend to go abroad.  </a:t>
            </a:r>
          </a:p>
          <a:p>
            <a:pPr marL="123825" lvl="0" indent="0" algn="l" rtl="0">
              <a:spcBef>
                <a:spcPts val="0"/>
              </a:spcBef>
              <a:spcAft>
                <a:spcPts val="0"/>
              </a:spcAft>
              <a:buClr>
                <a:schemeClr val="dk2"/>
              </a:buClr>
              <a:buSzPts val="1650"/>
            </a:pPr>
            <a:endParaRPr sz="800" dirty="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body" idx="1"/>
          </p:nvPr>
        </p:nvSpPr>
        <p:spPr>
          <a:xfrm>
            <a:off x="4984955" y="545690"/>
            <a:ext cx="3554361" cy="387361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solidFill>
                  <a:schemeClr val="accent3"/>
                </a:solidFill>
              </a:rPr>
              <a:t>Inform CUAbroad Program staff that you are a registered DSS student </a:t>
            </a:r>
            <a:r>
              <a:rPr lang="en" dirty="0">
                <a:solidFill>
                  <a:schemeClr val="accent3"/>
                </a:solidFill>
              </a:rPr>
              <a:t>(through your online application)</a:t>
            </a:r>
            <a:r>
              <a:rPr lang="en" b="1" dirty="0">
                <a:solidFill>
                  <a:schemeClr val="accent3"/>
                </a:solidFill>
              </a:rPr>
              <a:t> </a:t>
            </a:r>
            <a:r>
              <a:rPr lang="en" dirty="0">
                <a:solidFill>
                  <a:schemeClr val="accent3"/>
                </a:solidFill>
              </a:rPr>
              <a:t>if you intend to utilize your accommodations while abroad, so that appropriate arrangements and reasonable accommodations can be made in advance.  </a:t>
            </a:r>
            <a:endParaRPr dirty="0">
              <a:solidFill>
                <a:schemeClr val="accent3"/>
              </a:solidFill>
            </a:endParaRPr>
          </a:p>
        </p:txBody>
      </p:sp>
      <p:sp>
        <p:nvSpPr>
          <p:cNvPr id="128" name="Google Shape;128;p19"/>
          <p:cNvSpPr txBox="1">
            <a:spLocks noGrp="1"/>
          </p:cNvSpPr>
          <p:nvPr>
            <p:ph type="subTitle" idx="2"/>
          </p:nvPr>
        </p:nvSpPr>
        <p:spPr>
          <a:xfrm>
            <a:off x="2100" y="2571900"/>
            <a:ext cx="4572000" cy="1509000"/>
          </a:xfrm>
          <a:prstGeom prst="rect">
            <a:avLst/>
          </a:prstGeom>
        </p:spPr>
        <p:txBody>
          <a:bodyPr spcFirstLastPara="1" wrap="square" lIns="457200" tIns="0" rIns="457200" bIns="0" anchor="t" anchorCtr="0">
            <a:noAutofit/>
          </a:bodyPr>
          <a:lstStyle/>
          <a:p>
            <a:pPr marL="0" lvl="0" indent="0" algn="l" rtl="0">
              <a:spcBef>
                <a:spcPts val="0"/>
              </a:spcBef>
              <a:spcAft>
                <a:spcPts val="0"/>
              </a:spcAft>
              <a:buNone/>
            </a:pPr>
            <a:r>
              <a:rPr lang="en" sz="2400"/>
              <a:t>Tip One</a:t>
            </a:r>
            <a:endParaRPr sz="2400"/>
          </a:p>
        </p:txBody>
      </p:sp>
      <p:sp>
        <p:nvSpPr>
          <p:cNvPr id="129" name="Google Shape;129;p19"/>
          <p:cNvSpPr txBox="1">
            <a:spLocks noGrp="1"/>
          </p:cNvSpPr>
          <p:nvPr>
            <p:ph type="title"/>
          </p:nvPr>
        </p:nvSpPr>
        <p:spPr>
          <a:xfrm>
            <a:off x="2100" y="125"/>
            <a:ext cx="4572000" cy="2571900"/>
          </a:xfrm>
          <a:prstGeom prst="rect">
            <a:avLst/>
          </a:prstGeom>
        </p:spPr>
        <p:txBody>
          <a:bodyPr spcFirstLastPara="1" wrap="square" lIns="457200" tIns="0" rIns="457200" bIns="228600" anchor="b" anchorCtr="0">
            <a:noAutofit/>
          </a:bodyPr>
          <a:lstStyle/>
          <a:p>
            <a:pPr marL="0" lvl="0" indent="0" algn="l" rtl="0">
              <a:spcBef>
                <a:spcPts val="0"/>
              </a:spcBef>
              <a:spcAft>
                <a:spcPts val="0"/>
              </a:spcAft>
              <a:buNone/>
            </a:pPr>
            <a:r>
              <a:rPr lang="en"/>
              <a:t>Quick Tips For Studying Abroad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448675" y="111750"/>
            <a:ext cx="8266800" cy="16101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US" sz="2800" dirty="0"/>
              <a:t>Studying Abroad at the CUA Rome Center</a:t>
            </a:r>
            <a:endParaRPr sz="3300" dirty="0"/>
          </a:p>
        </p:txBody>
      </p:sp>
      <p:sp>
        <p:nvSpPr>
          <p:cNvPr id="154" name="Google Shape;154;p23"/>
          <p:cNvSpPr txBox="1">
            <a:spLocks noGrp="1"/>
          </p:cNvSpPr>
          <p:nvPr>
            <p:ph type="subTitle" idx="1"/>
          </p:nvPr>
        </p:nvSpPr>
        <p:spPr>
          <a:xfrm>
            <a:off x="448675" y="1297857"/>
            <a:ext cx="8266800" cy="2333317"/>
          </a:xfrm>
          <a:prstGeom prst="rect">
            <a:avLst/>
          </a:prstGeom>
        </p:spPr>
        <p:txBody>
          <a:bodyPr spcFirstLastPara="1" wrap="square" lIns="0" tIns="0" rIns="0" bIns="228600" anchor="t" anchorCtr="0">
            <a:noAutofit/>
          </a:bodyPr>
          <a:lstStyle/>
          <a:p>
            <a:pPr marL="438150" indent="-342900">
              <a:buFont typeface="Arial" panose="020B0604020202020204" pitchFamily="34" charset="0"/>
              <a:buChar char="•"/>
            </a:pPr>
            <a:r>
              <a:rPr lang="en-US" sz="2000" b="1" dirty="0">
                <a:solidFill>
                  <a:schemeClr val="bg2"/>
                </a:solidFill>
              </a:rPr>
              <a:t>Academic, Housing and/or Dining Accommodation determinations </a:t>
            </a:r>
            <a:r>
              <a:rPr lang="en-US" sz="2000" dirty="0">
                <a:solidFill>
                  <a:schemeClr val="bg2"/>
                </a:solidFill>
              </a:rPr>
              <a:t>are shared with the CUA Director of International Programs and the Rome Center Program Director, who seamlessly coordinate with Disability Support Services (DSS) and Instructors to establish and implement accommodations for students attending the CUA Rome Campus.</a:t>
            </a:r>
          </a:p>
          <a:p>
            <a:pPr marL="0" lvl="0" indent="0" algn="l" rtl="0">
              <a:spcBef>
                <a:spcPts val="1600"/>
              </a:spcBef>
              <a:spcAft>
                <a:spcPts val="1600"/>
              </a:spcAft>
              <a:buNone/>
            </a:pPr>
            <a:endParaRPr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448675" y="111750"/>
            <a:ext cx="8266800" cy="16101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US" sz="2800" dirty="0"/>
              <a:t>Studying Abroad at the CUA Rome Center</a:t>
            </a:r>
            <a:endParaRPr sz="3300" dirty="0"/>
          </a:p>
        </p:txBody>
      </p:sp>
      <p:sp>
        <p:nvSpPr>
          <p:cNvPr id="154" name="Google Shape;154;p23"/>
          <p:cNvSpPr txBox="1">
            <a:spLocks noGrp="1"/>
          </p:cNvSpPr>
          <p:nvPr>
            <p:ph type="subTitle" idx="1"/>
          </p:nvPr>
        </p:nvSpPr>
        <p:spPr>
          <a:xfrm>
            <a:off x="356100" y="1238865"/>
            <a:ext cx="8462700" cy="2392310"/>
          </a:xfrm>
          <a:prstGeom prst="rect">
            <a:avLst/>
          </a:prstGeom>
        </p:spPr>
        <p:txBody>
          <a:bodyPr spcFirstLastPara="1" wrap="square" lIns="0" tIns="0" rIns="0" bIns="228600" anchor="t" anchorCtr="0">
            <a:noAutofit/>
          </a:bodyPr>
          <a:lstStyle/>
          <a:p>
            <a:pPr marL="469900" indent="-342900">
              <a:buClr>
                <a:schemeClr val="dk2"/>
              </a:buClr>
              <a:buSzPts val="1600"/>
              <a:buFont typeface="Arial" panose="020B0604020202020204" pitchFamily="34" charset="0"/>
              <a:buChar char="•"/>
            </a:pPr>
            <a:r>
              <a:rPr lang="en-US" sz="2000" dirty="0">
                <a:solidFill>
                  <a:schemeClr val="bg2"/>
                </a:solidFill>
              </a:rPr>
              <a:t>Students will be able to receive their academic </a:t>
            </a:r>
            <a:r>
              <a:rPr lang="en-US" sz="2000" b="1" dirty="0">
                <a:solidFill>
                  <a:schemeClr val="bg2"/>
                </a:solidFill>
              </a:rPr>
              <a:t>Letter of Accommodation </a:t>
            </a:r>
            <a:r>
              <a:rPr lang="en-US" sz="2000" dirty="0">
                <a:solidFill>
                  <a:schemeClr val="bg2"/>
                </a:solidFill>
              </a:rPr>
              <a:t>concurrent with the start of their abroad term.  Students should provide their letter to their abroad Instructors as usual.  The Office of International Programs also receives this information, to help facilitate services.</a:t>
            </a:r>
          </a:p>
          <a:p>
            <a:pPr marL="469900" indent="-342900">
              <a:buClr>
                <a:schemeClr val="dk2"/>
              </a:buClr>
              <a:buSzPts val="1600"/>
              <a:buFont typeface="Arial" panose="020B0604020202020204" pitchFamily="34" charset="0"/>
              <a:buChar char="•"/>
            </a:pPr>
            <a:r>
              <a:rPr lang="en-US" sz="2000" b="1" dirty="0">
                <a:solidFill>
                  <a:schemeClr val="bg2"/>
                </a:solidFill>
              </a:rPr>
              <a:t>CUA Instructors </a:t>
            </a:r>
            <a:r>
              <a:rPr lang="en-US" sz="2000" dirty="0">
                <a:solidFill>
                  <a:schemeClr val="bg2"/>
                </a:solidFill>
              </a:rPr>
              <a:t>while abroad can consult with DSS on ways to best support their students during their abroad experience.     </a:t>
            </a:r>
          </a:p>
          <a:p>
            <a:pPr marL="0" lvl="0" indent="0" algn="l" rtl="0">
              <a:spcBef>
                <a:spcPts val="1600"/>
              </a:spcBef>
              <a:spcAft>
                <a:spcPts val="1600"/>
              </a:spcAft>
              <a:buNone/>
            </a:pPr>
            <a:endParaRPr dirty="0">
              <a:solidFill>
                <a:schemeClr val="dk2"/>
              </a:solidFill>
            </a:endParaRPr>
          </a:p>
        </p:txBody>
      </p:sp>
    </p:spTree>
    <p:extLst>
      <p:ext uri="{BB962C8B-B14F-4D97-AF65-F5344CB8AC3E}">
        <p14:creationId xmlns:p14="http://schemas.microsoft.com/office/powerpoint/2010/main" val="237752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448675" y="111750"/>
            <a:ext cx="8266800" cy="16101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US" sz="2800" dirty="0"/>
              <a:t>Studying Abroad through a different University or some other program</a:t>
            </a:r>
            <a:endParaRPr sz="2800" dirty="0"/>
          </a:p>
        </p:txBody>
      </p:sp>
      <p:sp>
        <p:nvSpPr>
          <p:cNvPr id="154" name="Google Shape;154;p23"/>
          <p:cNvSpPr txBox="1">
            <a:spLocks noGrp="1"/>
          </p:cNvSpPr>
          <p:nvPr>
            <p:ph type="subTitle" idx="1"/>
          </p:nvPr>
        </p:nvSpPr>
        <p:spPr>
          <a:xfrm>
            <a:off x="448675" y="1511711"/>
            <a:ext cx="8266800" cy="2485102"/>
          </a:xfrm>
          <a:prstGeom prst="rect">
            <a:avLst/>
          </a:prstGeom>
        </p:spPr>
        <p:txBody>
          <a:bodyPr spcFirstLastPara="1" wrap="square" lIns="0" tIns="0" rIns="0" bIns="228600" anchor="t" anchorCtr="0">
            <a:noAutofit/>
          </a:bodyPr>
          <a:lstStyle/>
          <a:p>
            <a:pPr marL="438150" indent="-342900">
              <a:buFont typeface="Arial" panose="020B0604020202020204" pitchFamily="34" charset="0"/>
              <a:buChar char="•"/>
            </a:pPr>
            <a:r>
              <a:rPr lang="en-US" sz="1800" dirty="0">
                <a:solidFill>
                  <a:schemeClr val="bg2"/>
                </a:solidFill>
              </a:rPr>
              <a:t>Students going abroad to locations other than the CUA Rome Center will have to fully register for accommodations and services </a:t>
            </a:r>
            <a:r>
              <a:rPr lang="en-US" sz="1800" u="sng" dirty="0">
                <a:solidFill>
                  <a:schemeClr val="bg2"/>
                </a:solidFill>
              </a:rPr>
              <a:t>directly with the host institution</a:t>
            </a:r>
            <a:r>
              <a:rPr lang="en-US" sz="1800" dirty="0">
                <a:solidFill>
                  <a:schemeClr val="bg2"/>
                </a:solidFill>
              </a:rPr>
              <a:t>, a process likely similar to registering with CUA’s Office of Disability Support Services.  </a:t>
            </a:r>
            <a:r>
              <a:rPr lang="en-US" sz="1800" b="1" dirty="0">
                <a:solidFill>
                  <a:schemeClr val="accent2">
                    <a:lumMod val="60000"/>
                    <a:lumOff val="40000"/>
                  </a:schemeClr>
                </a:solidFill>
              </a:rPr>
              <a:t>It is important to start this process early. </a:t>
            </a:r>
            <a:r>
              <a:rPr lang="en-US" sz="1800" dirty="0">
                <a:solidFill>
                  <a:schemeClr val="accent2">
                    <a:lumMod val="60000"/>
                    <a:lumOff val="40000"/>
                  </a:schemeClr>
                </a:solidFill>
              </a:rPr>
              <a:t> </a:t>
            </a:r>
            <a:r>
              <a:rPr lang="en-US" sz="1800" dirty="0">
                <a:solidFill>
                  <a:schemeClr val="bg2"/>
                </a:solidFill>
              </a:rPr>
              <a:t>Students can request (via email) to have DSS provide them with copies of their supportive documentation to help facilitate that registration process.   </a:t>
            </a:r>
          </a:p>
          <a:p>
            <a:pPr marL="0" lvl="0" indent="0" algn="l" rtl="0">
              <a:spcBef>
                <a:spcPts val="1600"/>
              </a:spcBef>
              <a:spcAft>
                <a:spcPts val="1600"/>
              </a:spcAft>
              <a:buNone/>
            </a:pPr>
            <a:endParaRPr dirty="0">
              <a:solidFill>
                <a:schemeClr val="dk2"/>
              </a:solidFill>
            </a:endParaRPr>
          </a:p>
        </p:txBody>
      </p:sp>
    </p:spTree>
    <p:extLst>
      <p:ext uri="{BB962C8B-B14F-4D97-AF65-F5344CB8AC3E}">
        <p14:creationId xmlns:p14="http://schemas.microsoft.com/office/powerpoint/2010/main" val="411370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body" idx="1"/>
          </p:nvPr>
        </p:nvSpPr>
        <p:spPr>
          <a:xfrm>
            <a:off x="4939500" y="258097"/>
            <a:ext cx="3837000" cy="454595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solidFill>
                  <a:schemeClr val="accent3"/>
                </a:solidFill>
              </a:rPr>
              <a:t>Appreciate that other countries cultures and laws may provide disability access and opportunity in a different way.  </a:t>
            </a:r>
            <a:r>
              <a:rPr lang="en" dirty="0">
                <a:solidFill>
                  <a:schemeClr val="accent3"/>
                </a:solidFill>
              </a:rPr>
              <a:t>Take time to learn about what national laws and ways accommodations are typically provided in your host country.  Be flexible and adaptable to different ways to accommodate you.  Aim to read/research, talk to other students who have traveled to your host country.</a:t>
            </a:r>
            <a:endParaRPr dirty="0">
              <a:solidFill>
                <a:schemeClr val="accent3"/>
              </a:solidFill>
            </a:endParaRPr>
          </a:p>
        </p:txBody>
      </p:sp>
      <p:sp>
        <p:nvSpPr>
          <p:cNvPr id="147" name="Google Shape;147;p22"/>
          <p:cNvSpPr txBox="1">
            <a:spLocks noGrp="1"/>
          </p:cNvSpPr>
          <p:nvPr>
            <p:ph type="subTitle" idx="2"/>
          </p:nvPr>
        </p:nvSpPr>
        <p:spPr>
          <a:xfrm>
            <a:off x="2100" y="2571900"/>
            <a:ext cx="4572000" cy="1509000"/>
          </a:xfrm>
          <a:prstGeom prst="rect">
            <a:avLst/>
          </a:prstGeom>
        </p:spPr>
        <p:txBody>
          <a:bodyPr spcFirstLastPara="1" wrap="square" lIns="457200" tIns="0" rIns="457200" bIns="0" anchor="t" anchorCtr="0">
            <a:noAutofit/>
          </a:bodyPr>
          <a:lstStyle/>
          <a:p>
            <a:pPr marL="0" lvl="0" indent="0" algn="l" rtl="0">
              <a:spcBef>
                <a:spcPts val="0"/>
              </a:spcBef>
              <a:spcAft>
                <a:spcPts val="0"/>
              </a:spcAft>
              <a:buNone/>
            </a:pPr>
            <a:r>
              <a:rPr lang="en" sz="2400"/>
              <a:t>Tip Two</a:t>
            </a:r>
            <a:endParaRPr sz="2400"/>
          </a:p>
        </p:txBody>
      </p:sp>
      <p:sp>
        <p:nvSpPr>
          <p:cNvPr id="148" name="Google Shape;148;p22"/>
          <p:cNvSpPr txBox="1">
            <a:spLocks noGrp="1"/>
          </p:cNvSpPr>
          <p:nvPr>
            <p:ph type="title"/>
          </p:nvPr>
        </p:nvSpPr>
        <p:spPr>
          <a:xfrm>
            <a:off x="2100" y="125"/>
            <a:ext cx="4572000" cy="2571900"/>
          </a:xfrm>
          <a:prstGeom prst="rect">
            <a:avLst/>
          </a:prstGeom>
        </p:spPr>
        <p:txBody>
          <a:bodyPr spcFirstLastPara="1" wrap="square" lIns="457200" tIns="0" rIns="457200" bIns="228600" anchor="b" anchorCtr="0">
            <a:noAutofit/>
          </a:bodyPr>
          <a:lstStyle/>
          <a:p>
            <a:pPr marL="0" lvl="0" indent="0" algn="l" rtl="0">
              <a:spcBef>
                <a:spcPts val="0"/>
              </a:spcBef>
              <a:spcAft>
                <a:spcPts val="0"/>
              </a:spcAft>
              <a:buNone/>
            </a:pPr>
            <a:r>
              <a:rPr lang="en"/>
              <a:t>Quick Tips For Studying Abroad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448675" y="111750"/>
            <a:ext cx="8266800" cy="1610100"/>
          </a:xfrm>
          <a:prstGeom prst="rect">
            <a:avLst/>
          </a:prstGeom>
        </p:spPr>
        <p:txBody>
          <a:bodyPr spcFirstLastPara="1" wrap="square" lIns="0" tIns="457200" rIns="0" bIns="0" anchor="t" anchorCtr="0">
            <a:noAutofit/>
          </a:bodyPr>
          <a:lstStyle/>
          <a:p>
            <a:pPr marL="0" lvl="0" indent="0" algn="l" rtl="0">
              <a:spcBef>
                <a:spcPts val="0"/>
              </a:spcBef>
              <a:spcAft>
                <a:spcPts val="0"/>
              </a:spcAft>
              <a:buNone/>
            </a:pPr>
            <a:r>
              <a:rPr lang="en" sz="3300"/>
              <a:t>Special Consideration for Students with Mobility and Sensory Impairments</a:t>
            </a:r>
            <a:endParaRPr sz="3300"/>
          </a:p>
        </p:txBody>
      </p:sp>
      <p:sp>
        <p:nvSpPr>
          <p:cNvPr id="154" name="Google Shape;154;p23"/>
          <p:cNvSpPr txBox="1">
            <a:spLocks noGrp="1"/>
          </p:cNvSpPr>
          <p:nvPr>
            <p:ph type="subTitle" idx="1"/>
          </p:nvPr>
        </p:nvSpPr>
        <p:spPr>
          <a:xfrm>
            <a:off x="356100" y="1779875"/>
            <a:ext cx="8462700" cy="1851300"/>
          </a:xfrm>
          <a:prstGeom prst="rect">
            <a:avLst/>
          </a:prstGeom>
        </p:spPr>
        <p:txBody>
          <a:bodyPr spcFirstLastPara="1" wrap="square" lIns="0" tIns="0" rIns="0" bIns="228600" anchor="t" anchorCtr="0">
            <a:noAutofit/>
          </a:bodyPr>
          <a:lstStyle/>
          <a:p>
            <a:pPr marL="457200" lvl="0" indent="-330200" algn="l" rtl="0">
              <a:spcBef>
                <a:spcPts val="0"/>
              </a:spcBef>
              <a:spcAft>
                <a:spcPts val="0"/>
              </a:spcAft>
              <a:buClr>
                <a:schemeClr val="dk2"/>
              </a:buClr>
              <a:buSzPts val="1600"/>
              <a:buChar char="●"/>
            </a:pPr>
            <a:r>
              <a:rPr lang="en">
                <a:solidFill>
                  <a:schemeClr val="dk2"/>
                </a:solidFill>
              </a:rPr>
              <a:t>Student with these particular disability related needs should work with DSS, International Programs, and Abroad Faculty to ensure that programs and activities are accessible to them; this is particularly important when there are planned excursions or other travel that is associated with your Abroad experience.</a:t>
            </a:r>
            <a:endParaRPr>
              <a:solidFill>
                <a:schemeClr val="dk2"/>
              </a:solidFill>
            </a:endParaRPr>
          </a:p>
          <a:p>
            <a:pPr marL="457200" lvl="0" indent="-330200" algn="l" rtl="0">
              <a:spcBef>
                <a:spcPts val="1000"/>
              </a:spcBef>
              <a:spcAft>
                <a:spcPts val="0"/>
              </a:spcAft>
              <a:buClr>
                <a:schemeClr val="dk2"/>
              </a:buClr>
              <a:buSzPts val="1600"/>
              <a:buChar char="●"/>
            </a:pPr>
            <a:r>
              <a:rPr lang="en">
                <a:solidFill>
                  <a:schemeClr val="dk2"/>
                </a:solidFill>
              </a:rPr>
              <a:t>The non-profit organization </a:t>
            </a:r>
            <a:r>
              <a:rPr lang="en" b="1" u="sng">
                <a:solidFill>
                  <a:srgbClr val="FFFFFF"/>
                </a:solidFill>
                <a:hlinkClick r:id="rId3">
                  <a:extLst>
                    <a:ext uri="{A12FA001-AC4F-418D-AE19-62706E023703}">
                      <ahyp:hlinkClr xmlns:ahyp="http://schemas.microsoft.com/office/drawing/2018/hyperlinkcolor" val="tx"/>
                    </a:ext>
                  </a:extLst>
                </a:hlinkClick>
              </a:rPr>
              <a:t>Mobility International</a:t>
            </a:r>
            <a:r>
              <a:rPr lang="en">
                <a:solidFill>
                  <a:schemeClr val="dk2"/>
                </a:solidFill>
              </a:rPr>
              <a:t> (</a:t>
            </a:r>
            <a:r>
              <a:rPr lang="en" b="1" u="sng">
                <a:solidFill>
                  <a:srgbClr val="FFFFFF"/>
                </a:solidFill>
                <a:hlinkClick r:id="rId4">
                  <a:extLst>
                    <a:ext uri="{A12FA001-AC4F-418D-AE19-62706E023703}">
                      <ahyp:hlinkClr xmlns:ahyp="http://schemas.microsoft.com/office/drawing/2018/hyperlinkcolor" val="tx"/>
                    </a:ext>
                  </a:extLst>
                </a:hlinkClick>
              </a:rPr>
              <a:t>www.miusa.org</a:t>
            </a:r>
            <a:r>
              <a:rPr lang="en">
                <a:solidFill>
                  <a:schemeClr val="dk2"/>
                </a:solidFill>
              </a:rPr>
              <a:t>) is an excellent resource for assistance in finding programs and overseas support services.</a:t>
            </a:r>
            <a:endParaRPr>
              <a:solidFill>
                <a:schemeClr val="dk2"/>
              </a:solidFill>
            </a:endParaRPr>
          </a:p>
          <a:p>
            <a:pPr marL="0" lvl="0" indent="0" algn="l" rtl="0">
              <a:spcBef>
                <a:spcPts val="1600"/>
              </a:spcBef>
              <a:spcAft>
                <a:spcPts val="1600"/>
              </a:spcAft>
              <a:buNone/>
            </a:pPr>
            <a:endParaRPr>
              <a:solidFill>
                <a:schemeClr val="dk2"/>
              </a:solidFill>
            </a:endParaRPr>
          </a:p>
        </p:txBody>
      </p:sp>
    </p:spTree>
    <p:extLst>
      <p:ext uri="{BB962C8B-B14F-4D97-AF65-F5344CB8AC3E}">
        <p14:creationId xmlns:p14="http://schemas.microsoft.com/office/powerpoint/2010/main" val="2260541916"/>
      </p:ext>
    </p:extLst>
  </p:cSld>
  <p:clrMapOvr>
    <a:masterClrMapping/>
  </p:clrMapOvr>
</p:sld>
</file>

<file path=ppt/theme/theme1.xml><?xml version="1.0" encoding="utf-8"?>
<a:theme xmlns:a="http://schemas.openxmlformats.org/drawingml/2006/main" name="Catholic University - Standard 16:9">
  <a:themeElements>
    <a:clrScheme name="Swiss">
      <a:dk1>
        <a:srgbClr val="004C70"/>
      </a:dk1>
      <a:lt1>
        <a:srgbClr val="990000"/>
      </a:lt1>
      <a:dk2>
        <a:srgbClr val="FFFFFF"/>
      </a:dk2>
      <a:lt2>
        <a:srgbClr val="757575"/>
      </a:lt2>
      <a:accent1>
        <a:srgbClr val="004C70"/>
      </a:accent1>
      <a:accent2>
        <a:srgbClr val="990000"/>
      </a:accent2>
      <a:accent3>
        <a:srgbClr val="000000"/>
      </a:accent3>
      <a:accent4>
        <a:srgbClr val="999999"/>
      </a:accent4>
      <a:accent5>
        <a:srgbClr val="CCCCCC"/>
      </a:accent5>
      <a:accent6>
        <a:srgbClr val="F3F3F3"/>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874</Words>
  <Application>Microsoft Office PowerPoint</Application>
  <PresentationFormat>On-screen Show (16:9)</PresentationFormat>
  <Paragraphs>58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Lato</vt:lpstr>
      <vt:lpstr>Open Sans Medium</vt:lpstr>
      <vt:lpstr>Arial</vt:lpstr>
      <vt:lpstr>Raleway</vt:lpstr>
      <vt:lpstr>Amiri</vt:lpstr>
      <vt:lpstr>Open Sans ExtraBold</vt:lpstr>
      <vt:lpstr>Open Sans</vt:lpstr>
      <vt:lpstr>Catholic University - Standard 16:9</vt:lpstr>
      <vt:lpstr>Office of Disability Support Services</vt:lpstr>
      <vt:lpstr>PowerPoint Presentation</vt:lpstr>
      <vt:lpstr>Support while Studying Abroad</vt:lpstr>
      <vt:lpstr>Quick Tips For Studying Abroad</vt:lpstr>
      <vt:lpstr>Studying Abroad at the CUA Rome Center</vt:lpstr>
      <vt:lpstr>Studying Abroad at the CUA Rome Center</vt:lpstr>
      <vt:lpstr>Studying Abroad through a different University or some other program</vt:lpstr>
      <vt:lpstr>Quick Tips For Studying Abroad</vt:lpstr>
      <vt:lpstr>Special Consideration for Students with Mobility and Sensory Impairments</vt:lpstr>
      <vt:lpstr>Quick Tips For Studying Abroad</vt:lpstr>
      <vt:lpstr>Special Consideration for Students to maintain good Mental Health</vt:lpstr>
      <vt:lpstr>Special Consideration for Students who utilize medications as part of their care</vt:lpstr>
      <vt:lpstr>Quick Tips For Studying Abroad</vt:lpstr>
      <vt:lpstr>Questions?  Contact DSS: cua-dss@cua.edu    202-319-5211 (phone)  202-319-5126 (fax)    www.dss.catholic.edu    Pryzbyla Center, Room 202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Disability Support Services</dc:title>
  <dc:creator>Knabe, Harry R.</dc:creator>
  <cp:lastModifiedBy>Knabe, Harry R.</cp:lastModifiedBy>
  <cp:revision>7</cp:revision>
  <dcterms:modified xsi:type="dcterms:W3CDTF">2025-04-04T15:01:13Z</dcterms:modified>
</cp:coreProperties>
</file>